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4"/>
  </p:sldMasterIdLst>
  <p:notesMasterIdLst>
    <p:notesMasterId r:id="rId35"/>
  </p:notesMasterIdLst>
  <p:handoutMasterIdLst>
    <p:handoutMasterId r:id="rId36"/>
  </p:handoutMasterIdLst>
  <p:sldIdLst>
    <p:sldId id="258" r:id="rId5"/>
    <p:sldId id="276" r:id="rId6"/>
    <p:sldId id="259" r:id="rId7"/>
    <p:sldId id="270" r:id="rId8"/>
    <p:sldId id="262" r:id="rId9"/>
    <p:sldId id="275" r:id="rId10"/>
    <p:sldId id="282" r:id="rId11"/>
    <p:sldId id="288" r:id="rId12"/>
    <p:sldId id="277" r:id="rId13"/>
    <p:sldId id="281" r:id="rId14"/>
    <p:sldId id="283" r:id="rId15"/>
    <p:sldId id="284" r:id="rId16"/>
    <p:sldId id="280" r:id="rId17"/>
    <p:sldId id="287" r:id="rId18"/>
    <p:sldId id="286" r:id="rId19"/>
    <p:sldId id="265" r:id="rId20"/>
    <p:sldId id="289" r:id="rId21"/>
    <p:sldId id="295" r:id="rId22"/>
    <p:sldId id="290" r:id="rId23"/>
    <p:sldId id="263" r:id="rId24"/>
    <p:sldId id="294" r:id="rId25"/>
    <p:sldId id="273" r:id="rId26"/>
    <p:sldId id="266" r:id="rId27"/>
    <p:sldId id="269" r:id="rId28"/>
    <p:sldId id="274" r:id="rId29"/>
    <p:sldId id="272" r:id="rId30"/>
    <p:sldId id="267" r:id="rId31"/>
    <p:sldId id="293" r:id="rId32"/>
    <p:sldId id="268" r:id="rId33"/>
    <p:sldId id="2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C6F884-85FE-5836-9E3E-A2CE221970EA}" v="1" dt="2019-07-05T23:23:04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2EBBEB-02CA-450A-ADF0-7E1C99D8D2D1}" type="doc">
      <dgm:prSet loTypeId="urn:microsoft.com/office/officeart/2005/8/layout/hProcess11" loCatId="process" qsTypeId="urn:microsoft.com/office/officeart/2005/8/quickstyle/simple4" qsCatId="simple" csTypeId="urn:microsoft.com/office/officeart/2005/8/colors/colorful3" csCatId="colorful" phldr="1"/>
      <dgm:spPr/>
    </dgm:pt>
    <dgm:pt modelId="{1C0E0690-0D28-498A-9713-AAA00D9F988C}">
      <dgm:prSet phldrT="[Text]" phldr="0"/>
      <dgm:spPr/>
      <dgm:t>
        <a:bodyPr/>
        <a:lstStyle/>
        <a:p>
          <a:pPr rtl="0"/>
          <a:endParaRPr lang="en-US"/>
        </a:p>
      </dgm:t>
    </dgm:pt>
    <dgm:pt modelId="{20FDDFC3-5A94-4CF6-810E-1E90F9A3B358}" type="parTrans" cxnId="{EDB18B3F-E7D9-4B83-B7F5-951359A51026}">
      <dgm:prSet/>
      <dgm:spPr/>
      <dgm:t>
        <a:bodyPr/>
        <a:lstStyle/>
        <a:p>
          <a:endParaRPr lang="en-US"/>
        </a:p>
      </dgm:t>
    </dgm:pt>
    <dgm:pt modelId="{15990F3A-020E-4F6E-8FAA-5A892B027742}" type="sibTrans" cxnId="{EDB18B3F-E7D9-4B83-B7F5-951359A51026}">
      <dgm:prSet/>
      <dgm:spPr/>
      <dgm:t>
        <a:bodyPr/>
        <a:lstStyle/>
        <a:p>
          <a:endParaRPr lang="en-US"/>
        </a:p>
      </dgm:t>
    </dgm:pt>
    <dgm:pt modelId="{70FC1ADB-F403-4C8D-9765-CD47B92C50B7}">
      <dgm:prSet phldrT="[Text]"/>
      <dgm:spPr/>
      <dgm:t>
        <a:bodyPr/>
        <a:lstStyle/>
        <a:p>
          <a:endParaRPr lang="en-US"/>
        </a:p>
      </dgm:t>
    </dgm:pt>
    <dgm:pt modelId="{AF5826A2-D9AF-42A1-B720-8C9AE2511BE7}" type="parTrans" cxnId="{65082B81-04CE-4B76-B6CB-24846B054540}">
      <dgm:prSet/>
      <dgm:spPr/>
      <dgm:t>
        <a:bodyPr/>
        <a:lstStyle/>
        <a:p>
          <a:endParaRPr lang="en-US"/>
        </a:p>
      </dgm:t>
    </dgm:pt>
    <dgm:pt modelId="{7E5A4FDA-44F3-4D74-8C6E-10EFF615E7FD}" type="sibTrans" cxnId="{65082B81-04CE-4B76-B6CB-24846B054540}">
      <dgm:prSet/>
      <dgm:spPr/>
      <dgm:t>
        <a:bodyPr/>
        <a:lstStyle/>
        <a:p>
          <a:endParaRPr lang="en-US"/>
        </a:p>
      </dgm:t>
    </dgm:pt>
    <dgm:pt modelId="{995A1454-1744-47A0-9EA0-ADD8F0B949A8}">
      <dgm:prSet phldrT="[Text]"/>
      <dgm:spPr/>
      <dgm:t>
        <a:bodyPr/>
        <a:lstStyle/>
        <a:p>
          <a:endParaRPr lang="en-US"/>
        </a:p>
      </dgm:t>
    </dgm:pt>
    <dgm:pt modelId="{05E5A0CC-2942-4506-B841-382089CE30C4}" type="parTrans" cxnId="{ACBD6BCB-C5A9-43C2-976D-956B0E2958CF}">
      <dgm:prSet/>
      <dgm:spPr/>
      <dgm:t>
        <a:bodyPr/>
        <a:lstStyle/>
        <a:p>
          <a:endParaRPr lang="en-US"/>
        </a:p>
      </dgm:t>
    </dgm:pt>
    <dgm:pt modelId="{545273A2-D1D0-4ADE-B97D-384AD2E19D22}" type="sibTrans" cxnId="{ACBD6BCB-C5A9-43C2-976D-956B0E2958CF}">
      <dgm:prSet/>
      <dgm:spPr/>
      <dgm:t>
        <a:bodyPr/>
        <a:lstStyle/>
        <a:p>
          <a:endParaRPr lang="en-US"/>
        </a:p>
      </dgm:t>
    </dgm:pt>
    <dgm:pt modelId="{B8A4A138-FF7E-49F5-94B9-357394B510A4}">
      <dgm:prSet phldrT="[Text]"/>
      <dgm:spPr/>
      <dgm:t>
        <a:bodyPr/>
        <a:lstStyle/>
        <a:p>
          <a:endParaRPr lang="en-US"/>
        </a:p>
      </dgm:t>
    </dgm:pt>
    <dgm:pt modelId="{6DAE137B-6DD7-42F6-BBEA-AFB229AEF476}" type="parTrans" cxnId="{D5539033-571C-4075-ACE5-E3DEC2EFD5ED}">
      <dgm:prSet/>
      <dgm:spPr/>
    </dgm:pt>
    <dgm:pt modelId="{98DCB14C-6338-41BA-BC5F-2C6737AC0361}" type="sibTrans" cxnId="{D5539033-571C-4075-ACE5-E3DEC2EFD5ED}">
      <dgm:prSet/>
      <dgm:spPr/>
    </dgm:pt>
    <dgm:pt modelId="{DFC826E8-9D3B-46B1-8939-AFF101D03C32}">
      <dgm:prSet phldrT="[Text]"/>
      <dgm:spPr/>
      <dgm:t>
        <a:bodyPr/>
        <a:lstStyle/>
        <a:p>
          <a:endParaRPr lang="en-US"/>
        </a:p>
      </dgm:t>
    </dgm:pt>
    <dgm:pt modelId="{3CE588AF-9BC4-46DC-9601-8E49D68BE2C1}" type="parTrans" cxnId="{BAA12F3E-DC54-430F-A41C-D8FED58E467E}">
      <dgm:prSet/>
      <dgm:spPr/>
    </dgm:pt>
    <dgm:pt modelId="{5A872DDD-2953-42CD-BD93-4C5A13E1445D}" type="sibTrans" cxnId="{BAA12F3E-DC54-430F-A41C-D8FED58E467E}">
      <dgm:prSet/>
      <dgm:spPr/>
    </dgm:pt>
    <dgm:pt modelId="{21AEF7C6-5429-467F-92B0-24E2719BD463}">
      <dgm:prSet phldrT="[Text]" phldr="0"/>
      <dgm:spPr/>
      <dgm:t>
        <a:bodyPr/>
        <a:lstStyle/>
        <a:p>
          <a:endParaRPr lang="en-US">
            <a:latin typeface="Georgia"/>
          </a:endParaRPr>
        </a:p>
      </dgm:t>
    </dgm:pt>
    <dgm:pt modelId="{62D8385D-09C1-4F5F-B282-6459A00A88BF}" type="parTrans" cxnId="{4D1042E7-ADF4-4C71-91A8-E4A12FFD657A}">
      <dgm:prSet/>
      <dgm:spPr/>
    </dgm:pt>
    <dgm:pt modelId="{A80FDE67-7F1A-4948-8FAB-AE02144B318D}" type="sibTrans" cxnId="{4D1042E7-ADF4-4C71-91A8-E4A12FFD657A}">
      <dgm:prSet/>
      <dgm:spPr/>
    </dgm:pt>
    <dgm:pt modelId="{FE47FBD5-A719-41B1-B14E-1999BDDE6C3C}" type="pres">
      <dgm:prSet presAssocID="{A82EBBEB-02CA-450A-ADF0-7E1C99D8D2D1}" presName="Name0" presStyleCnt="0">
        <dgm:presLayoutVars>
          <dgm:dir/>
          <dgm:resizeHandles val="exact"/>
        </dgm:presLayoutVars>
      </dgm:prSet>
      <dgm:spPr/>
    </dgm:pt>
    <dgm:pt modelId="{AC72F22C-099E-498D-8DC7-9B2A966FB234}" type="pres">
      <dgm:prSet presAssocID="{A82EBBEB-02CA-450A-ADF0-7E1C99D8D2D1}" presName="arrow" presStyleLbl="bgShp" presStyleIdx="0" presStyleCnt="1"/>
      <dgm:spPr/>
    </dgm:pt>
    <dgm:pt modelId="{644FC417-65C4-4A14-9BD3-0B4FE4983038}" type="pres">
      <dgm:prSet presAssocID="{A82EBBEB-02CA-450A-ADF0-7E1C99D8D2D1}" presName="points" presStyleCnt="0"/>
      <dgm:spPr/>
    </dgm:pt>
    <dgm:pt modelId="{22C1716A-46BD-4C7A-85A7-386783D4D785}" type="pres">
      <dgm:prSet presAssocID="{1C0E0690-0D28-498A-9713-AAA00D9F988C}" presName="compositeA" presStyleCnt="0"/>
      <dgm:spPr/>
    </dgm:pt>
    <dgm:pt modelId="{FE6F95BA-5164-4AA4-87A9-15605F82F19E}" type="pres">
      <dgm:prSet presAssocID="{1C0E0690-0D28-498A-9713-AAA00D9F988C}" presName="textA" presStyleLbl="revTx" presStyleIdx="0" presStyleCnt="6">
        <dgm:presLayoutVars>
          <dgm:bulletEnabled val="1"/>
        </dgm:presLayoutVars>
      </dgm:prSet>
      <dgm:spPr/>
    </dgm:pt>
    <dgm:pt modelId="{F5799A34-D35F-42BF-8B40-9C85B9751DE4}" type="pres">
      <dgm:prSet presAssocID="{1C0E0690-0D28-498A-9713-AAA00D9F988C}" presName="circleA" presStyleLbl="node1" presStyleIdx="0" presStyleCnt="6"/>
      <dgm:spPr/>
    </dgm:pt>
    <dgm:pt modelId="{308D08CE-88A0-441E-A6E5-F2CE23C6EC9C}" type="pres">
      <dgm:prSet presAssocID="{1C0E0690-0D28-498A-9713-AAA00D9F988C}" presName="spaceA" presStyleCnt="0"/>
      <dgm:spPr/>
    </dgm:pt>
    <dgm:pt modelId="{EB47B162-40A6-4D83-9CDA-D925DC1CB76C}" type="pres">
      <dgm:prSet presAssocID="{15990F3A-020E-4F6E-8FAA-5A892B027742}" presName="space" presStyleCnt="0"/>
      <dgm:spPr/>
    </dgm:pt>
    <dgm:pt modelId="{887F4E3E-F822-4EBB-B38F-92785D4D563B}" type="pres">
      <dgm:prSet presAssocID="{70FC1ADB-F403-4C8D-9765-CD47B92C50B7}" presName="compositeB" presStyleCnt="0"/>
      <dgm:spPr/>
    </dgm:pt>
    <dgm:pt modelId="{89FD48DF-703B-4F36-9FAD-40243B1D88E2}" type="pres">
      <dgm:prSet presAssocID="{70FC1ADB-F403-4C8D-9765-CD47B92C50B7}" presName="textB" presStyleLbl="revTx" presStyleIdx="1" presStyleCnt="6">
        <dgm:presLayoutVars>
          <dgm:bulletEnabled val="1"/>
        </dgm:presLayoutVars>
      </dgm:prSet>
      <dgm:spPr/>
    </dgm:pt>
    <dgm:pt modelId="{30ED85D6-FBA3-4709-A399-8F42EAABA279}" type="pres">
      <dgm:prSet presAssocID="{70FC1ADB-F403-4C8D-9765-CD47B92C50B7}" presName="circleB" presStyleLbl="node1" presStyleIdx="1" presStyleCnt="6"/>
      <dgm:spPr/>
    </dgm:pt>
    <dgm:pt modelId="{865239C5-877B-4420-ABA2-3183A9879464}" type="pres">
      <dgm:prSet presAssocID="{70FC1ADB-F403-4C8D-9765-CD47B92C50B7}" presName="spaceB" presStyleCnt="0"/>
      <dgm:spPr/>
    </dgm:pt>
    <dgm:pt modelId="{36A01DBE-63E2-43ED-B7F8-E0A10E1CE1AA}" type="pres">
      <dgm:prSet presAssocID="{7E5A4FDA-44F3-4D74-8C6E-10EFF615E7FD}" presName="space" presStyleCnt="0"/>
      <dgm:spPr/>
    </dgm:pt>
    <dgm:pt modelId="{DA362D1D-3785-4EFA-8B2E-F685D56D3491}" type="pres">
      <dgm:prSet presAssocID="{995A1454-1744-47A0-9EA0-ADD8F0B949A8}" presName="compositeA" presStyleCnt="0"/>
      <dgm:spPr/>
    </dgm:pt>
    <dgm:pt modelId="{43CB4EA3-5FDD-439B-91B5-997F9A548484}" type="pres">
      <dgm:prSet presAssocID="{995A1454-1744-47A0-9EA0-ADD8F0B949A8}" presName="textA" presStyleLbl="revTx" presStyleIdx="2" presStyleCnt="6">
        <dgm:presLayoutVars>
          <dgm:bulletEnabled val="1"/>
        </dgm:presLayoutVars>
      </dgm:prSet>
      <dgm:spPr/>
    </dgm:pt>
    <dgm:pt modelId="{94524A55-3B9B-46A1-823C-9632374ED7C3}" type="pres">
      <dgm:prSet presAssocID="{995A1454-1744-47A0-9EA0-ADD8F0B949A8}" presName="circleA" presStyleLbl="node1" presStyleIdx="2" presStyleCnt="6"/>
      <dgm:spPr/>
    </dgm:pt>
    <dgm:pt modelId="{3EF54C7A-81DA-4AE6-8469-A8D6722CCA61}" type="pres">
      <dgm:prSet presAssocID="{995A1454-1744-47A0-9EA0-ADD8F0B949A8}" presName="spaceA" presStyleCnt="0"/>
      <dgm:spPr/>
    </dgm:pt>
    <dgm:pt modelId="{670A10FA-D692-4B64-8923-7D9640F762C2}" type="pres">
      <dgm:prSet presAssocID="{545273A2-D1D0-4ADE-B97D-384AD2E19D22}" presName="space" presStyleCnt="0"/>
      <dgm:spPr/>
    </dgm:pt>
    <dgm:pt modelId="{A1391185-E370-4DE4-8842-F54EC27579C8}" type="pres">
      <dgm:prSet presAssocID="{DFC826E8-9D3B-46B1-8939-AFF101D03C32}" presName="compositeB" presStyleCnt="0"/>
      <dgm:spPr/>
    </dgm:pt>
    <dgm:pt modelId="{100F4D69-4D6E-43B8-8E34-2FECE9D2DE98}" type="pres">
      <dgm:prSet presAssocID="{DFC826E8-9D3B-46B1-8939-AFF101D03C32}" presName="textB" presStyleLbl="revTx" presStyleIdx="3" presStyleCnt="6">
        <dgm:presLayoutVars>
          <dgm:bulletEnabled val="1"/>
        </dgm:presLayoutVars>
      </dgm:prSet>
      <dgm:spPr/>
    </dgm:pt>
    <dgm:pt modelId="{CFA37FFE-D132-4658-AB94-6D234F731EAB}" type="pres">
      <dgm:prSet presAssocID="{DFC826E8-9D3B-46B1-8939-AFF101D03C32}" presName="circleB" presStyleLbl="node1" presStyleIdx="3" presStyleCnt="6"/>
      <dgm:spPr/>
    </dgm:pt>
    <dgm:pt modelId="{880A4B0D-3370-448A-944A-0D12616148BB}" type="pres">
      <dgm:prSet presAssocID="{DFC826E8-9D3B-46B1-8939-AFF101D03C32}" presName="spaceB" presStyleCnt="0"/>
      <dgm:spPr/>
    </dgm:pt>
    <dgm:pt modelId="{9C3A400F-9675-46FC-8F02-BE98A5B8EC3D}" type="pres">
      <dgm:prSet presAssocID="{5A872DDD-2953-42CD-BD93-4C5A13E1445D}" presName="space" presStyleCnt="0"/>
      <dgm:spPr/>
    </dgm:pt>
    <dgm:pt modelId="{7D967040-F12A-46B5-AD93-A52372FA1211}" type="pres">
      <dgm:prSet presAssocID="{B8A4A138-FF7E-49F5-94B9-357394B510A4}" presName="compositeA" presStyleCnt="0"/>
      <dgm:spPr/>
    </dgm:pt>
    <dgm:pt modelId="{66DAAD71-C8C3-44B1-BE07-2C10104FC1EB}" type="pres">
      <dgm:prSet presAssocID="{B8A4A138-FF7E-49F5-94B9-357394B510A4}" presName="textA" presStyleLbl="revTx" presStyleIdx="4" presStyleCnt="6">
        <dgm:presLayoutVars>
          <dgm:bulletEnabled val="1"/>
        </dgm:presLayoutVars>
      </dgm:prSet>
      <dgm:spPr/>
    </dgm:pt>
    <dgm:pt modelId="{13E20291-C16F-409D-81A0-653B48702EE0}" type="pres">
      <dgm:prSet presAssocID="{B8A4A138-FF7E-49F5-94B9-357394B510A4}" presName="circleA" presStyleLbl="node1" presStyleIdx="4" presStyleCnt="6"/>
      <dgm:spPr/>
    </dgm:pt>
    <dgm:pt modelId="{8CC90150-8D74-400C-A586-67217854B9AB}" type="pres">
      <dgm:prSet presAssocID="{B8A4A138-FF7E-49F5-94B9-357394B510A4}" presName="spaceA" presStyleCnt="0"/>
      <dgm:spPr/>
    </dgm:pt>
    <dgm:pt modelId="{8E362DC2-E254-404E-903C-8BDFD57BD5BA}" type="pres">
      <dgm:prSet presAssocID="{98DCB14C-6338-41BA-BC5F-2C6737AC0361}" presName="space" presStyleCnt="0"/>
      <dgm:spPr/>
    </dgm:pt>
    <dgm:pt modelId="{71D5EA9F-EAB9-490B-B08D-3854DD96D844}" type="pres">
      <dgm:prSet presAssocID="{21AEF7C6-5429-467F-92B0-24E2719BD463}" presName="compositeB" presStyleCnt="0"/>
      <dgm:spPr/>
    </dgm:pt>
    <dgm:pt modelId="{54F28B50-B9C7-4479-979C-D01AE10682B2}" type="pres">
      <dgm:prSet presAssocID="{21AEF7C6-5429-467F-92B0-24E2719BD463}" presName="textB" presStyleLbl="revTx" presStyleIdx="5" presStyleCnt="6">
        <dgm:presLayoutVars>
          <dgm:bulletEnabled val="1"/>
        </dgm:presLayoutVars>
      </dgm:prSet>
      <dgm:spPr/>
    </dgm:pt>
    <dgm:pt modelId="{D20C74F4-75AA-4C3D-96E4-A57138E832F0}" type="pres">
      <dgm:prSet presAssocID="{21AEF7C6-5429-467F-92B0-24E2719BD463}" presName="circleB" presStyleLbl="node1" presStyleIdx="5" presStyleCnt="6"/>
      <dgm:spPr/>
    </dgm:pt>
    <dgm:pt modelId="{1E693A27-124E-4914-B450-F92A1C151C21}" type="pres">
      <dgm:prSet presAssocID="{21AEF7C6-5429-467F-92B0-24E2719BD463}" presName="spaceB" presStyleCnt="0"/>
      <dgm:spPr/>
    </dgm:pt>
  </dgm:ptLst>
  <dgm:cxnLst>
    <dgm:cxn modelId="{D5539033-571C-4075-ACE5-E3DEC2EFD5ED}" srcId="{A82EBBEB-02CA-450A-ADF0-7E1C99D8D2D1}" destId="{B8A4A138-FF7E-49F5-94B9-357394B510A4}" srcOrd="4" destOrd="0" parTransId="{6DAE137B-6DD7-42F6-BBEA-AFB229AEF476}" sibTransId="{98DCB14C-6338-41BA-BC5F-2C6737AC0361}"/>
    <dgm:cxn modelId="{BAA12F3E-DC54-430F-A41C-D8FED58E467E}" srcId="{A82EBBEB-02CA-450A-ADF0-7E1C99D8D2D1}" destId="{DFC826E8-9D3B-46B1-8939-AFF101D03C32}" srcOrd="3" destOrd="0" parTransId="{3CE588AF-9BC4-46DC-9601-8E49D68BE2C1}" sibTransId="{5A872DDD-2953-42CD-BD93-4C5A13E1445D}"/>
    <dgm:cxn modelId="{EDB18B3F-E7D9-4B83-B7F5-951359A51026}" srcId="{A82EBBEB-02CA-450A-ADF0-7E1C99D8D2D1}" destId="{1C0E0690-0D28-498A-9713-AAA00D9F988C}" srcOrd="0" destOrd="0" parTransId="{20FDDFC3-5A94-4CF6-810E-1E90F9A3B358}" sibTransId="{15990F3A-020E-4F6E-8FAA-5A892B027742}"/>
    <dgm:cxn modelId="{65082B81-04CE-4B76-B6CB-24846B054540}" srcId="{A82EBBEB-02CA-450A-ADF0-7E1C99D8D2D1}" destId="{70FC1ADB-F403-4C8D-9765-CD47B92C50B7}" srcOrd="1" destOrd="0" parTransId="{AF5826A2-D9AF-42A1-B720-8C9AE2511BE7}" sibTransId="{7E5A4FDA-44F3-4D74-8C6E-10EFF615E7FD}"/>
    <dgm:cxn modelId="{F9814488-843C-47D9-9191-465B44B2E8B1}" type="presOf" srcId="{21AEF7C6-5429-467F-92B0-24E2719BD463}" destId="{54F28B50-B9C7-4479-979C-D01AE10682B2}" srcOrd="0" destOrd="0" presId="urn:microsoft.com/office/officeart/2005/8/layout/hProcess11"/>
    <dgm:cxn modelId="{5F1918A1-C3A3-41C1-8F37-8A72DADAACB4}" type="presOf" srcId="{70FC1ADB-F403-4C8D-9765-CD47B92C50B7}" destId="{89FD48DF-703B-4F36-9FAD-40243B1D88E2}" srcOrd="0" destOrd="0" presId="urn:microsoft.com/office/officeart/2005/8/layout/hProcess11"/>
    <dgm:cxn modelId="{E3D8FCB8-28DA-4A36-A85B-FD073EC575B0}" type="presOf" srcId="{DFC826E8-9D3B-46B1-8939-AFF101D03C32}" destId="{100F4D69-4D6E-43B8-8E34-2FECE9D2DE98}" srcOrd="0" destOrd="0" presId="urn:microsoft.com/office/officeart/2005/8/layout/hProcess11"/>
    <dgm:cxn modelId="{ACBD6BCB-C5A9-43C2-976D-956B0E2958CF}" srcId="{A82EBBEB-02CA-450A-ADF0-7E1C99D8D2D1}" destId="{995A1454-1744-47A0-9EA0-ADD8F0B949A8}" srcOrd="2" destOrd="0" parTransId="{05E5A0CC-2942-4506-B841-382089CE30C4}" sibTransId="{545273A2-D1D0-4ADE-B97D-384AD2E19D22}"/>
    <dgm:cxn modelId="{D3A113D8-9955-4686-A22F-3CA858FDDBED}" type="presOf" srcId="{995A1454-1744-47A0-9EA0-ADD8F0B949A8}" destId="{43CB4EA3-5FDD-439B-91B5-997F9A548484}" srcOrd="0" destOrd="0" presId="urn:microsoft.com/office/officeart/2005/8/layout/hProcess11"/>
    <dgm:cxn modelId="{EFF937D8-EF90-4FA2-8A7D-44E64A319983}" type="presOf" srcId="{A82EBBEB-02CA-450A-ADF0-7E1C99D8D2D1}" destId="{FE47FBD5-A719-41B1-B14E-1999BDDE6C3C}" srcOrd="0" destOrd="0" presId="urn:microsoft.com/office/officeart/2005/8/layout/hProcess11"/>
    <dgm:cxn modelId="{253EA2DC-D916-4E33-A2A4-C431ED6188C5}" type="presOf" srcId="{1C0E0690-0D28-498A-9713-AAA00D9F988C}" destId="{FE6F95BA-5164-4AA4-87A9-15605F82F19E}" srcOrd="0" destOrd="0" presId="urn:microsoft.com/office/officeart/2005/8/layout/hProcess11"/>
    <dgm:cxn modelId="{4D1042E7-ADF4-4C71-91A8-E4A12FFD657A}" srcId="{A82EBBEB-02CA-450A-ADF0-7E1C99D8D2D1}" destId="{21AEF7C6-5429-467F-92B0-24E2719BD463}" srcOrd="5" destOrd="0" parTransId="{62D8385D-09C1-4F5F-B282-6459A00A88BF}" sibTransId="{A80FDE67-7F1A-4948-8FAB-AE02144B318D}"/>
    <dgm:cxn modelId="{259433F2-E5B7-4B43-B339-13CC280EE286}" type="presOf" srcId="{B8A4A138-FF7E-49F5-94B9-357394B510A4}" destId="{66DAAD71-C8C3-44B1-BE07-2C10104FC1EB}" srcOrd="0" destOrd="0" presId="urn:microsoft.com/office/officeart/2005/8/layout/hProcess11"/>
    <dgm:cxn modelId="{EBC9D0BE-503C-4A3D-BD3F-97D2CD2E094D}" type="presParOf" srcId="{FE47FBD5-A719-41B1-B14E-1999BDDE6C3C}" destId="{AC72F22C-099E-498D-8DC7-9B2A966FB234}" srcOrd="0" destOrd="0" presId="urn:microsoft.com/office/officeart/2005/8/layout/hProcess11"/>
    <dgm:cxn modelId="{67684F07-6DE4-49D3-9AAA-ABADBA27C5AC}" type="presParOf" srcId="{FE47FBD5-A719-41B1-B14E-1999BDDE6C3C}" destId="{644FC417-65C4-4A14-9BD3-0B4FE4983038}" srcOrd="1" destOrd="0" presId="urn:microsoft.com/office/officeart/2005/8/layout/hProcess11"/>
    <dgm:cxn modelId="{2D7749D1-A4A7-4A4D-9FE6-5B50646F5C57}" type="presParOf" srcId="{644FC417-65C4-4A14-9BD3-0B4FE4983038}" destId="{22C1716A-46BD-4C7A-85A7-386783D4D785}" srcOrd="0" destOrd="0" presId="urn:microsoft.com/office/officeart/2005/8/layout/hProcess11"/>
    <dgm:cxn modelId="{70F4C0B2-4CA0-4290-BC10-D8388BE37CB3}" type="presParOf" srcId="{22C1716A-46BD-4C7A-85A7-386783D4D785}" destId="{FE6F95BA-5164-4AA4-87A9-15605F82F19E}" srcOrd="0" destOrd="0" presId="urn:microsoft.com/office/officeart/2005/8/layout/hProcess11"/>
    <dgm:cxn modelId="{A6FC72FB-09D5-4DCB-B16E-04F8707F0082}" type="presParOf" srcId="{22C1716A-46BD-4C7A-85A7-386783D4D785}" destId="{F5799A34-D35F-42BF-8B40-9C85B9751DE4}" srcOrd="1" destOrd="0" presId="urn:microsoft.com/office/officeart/2005/8/layout/hProcess11"/>
    <dgm:cxn modelId="{D4B9BEA5-8F76-4D7A-A2A5-3D2FE24CE0BF}" type="presParOf" srcId="{22C1716A-46BD-4C7A-85A7-386783D4D785}" destId="{308D08CE-88A0-441E-A6E5-F2CE23C6EC9C}" srcOrd="2" destOrd="0" presId="urn:microsoft.com/office/officeart/2005/8/layout/hProcess11"/>
    <dgm:cxn modelId="{E549D485-E5B5-4570-BF0D-06B4DF0852B7}" type="presParOf" srcId="{644FC417-65C4-4A14-9BD3-0B4FE4983038}" destId="{EB47B162-40A6-4D83-9CDA-D925DC1CB76C}" srcOrd="1" destOrd="0" presId="urn:microsoft.com/office/officeart/2005/8/layout/hProcess11"/>
    <dgm:cxn modelId="{5C4BDEB9-13DC-4289-B9BA-205F54BD8EA3}" type="presParOf" srcId="{644FC417-65C4-4A14-9BD3-0B4FE4983038}" destId="{887F4E3E-F822-4EBB-B38F-92785D4D563B}" srcOrd="2" destOrd="0" presId="urn:microsoft.com/office/officeart/2005/8/layout/hProcess11"/>
    <dgm:cxn modelId="{5633EEC6-5465-4D3F-A5F7-2A64F648A59E}" type="presParOf" srcId="{887F4E3E-F822-4EBB-B38F-92785D4D563B}" destId="{89FD48DF-703B-4F36-9FAD-40243B1D88E2}" srcOrd="0" destOrd="0" presId="urn:microsoft.com/office/officeart/2005/8/layout/hProcess11"/>
    <dgm:cxn modelId="{EB0EDA0E-1D42-4488-AA53-7745192C0F95}" type="presParOf" srcId="{887F4E3E-F822-4EBB-B38F-92785D4D563B}" destId="{30ED85D6-FBA3-4709-A399-8F42EAABA279}" srcOrd="1" destOrd="0" presId="urn:microsoft.com/office/officeart/2005/8/layout/hProcess11"/>
    <dgm:cxn modelId="{A5B17C10-4503-4A18-BC86-CA6585682CEB}" type="presParOf" srcId="{887F4E3E-F822-4EBB-B38F-92785D4D563B}" destId="{865239C5-877B-4420-ABA2-3183A9879464}" srcOrd="2" destOrd="0" presId="urn:microsoft.com/office/officeart/2005/8/layout/hProcess11"/>
    <dgm:cxn modelId="{5FCB178F-0587-4FC6-8DB1-667FA522C44D}" type="presParOf" srcId="{644FC417-65C4-4A14-9BD3-0B4FE4983038}" destId="{36A01DBE-63E2-43ED-B7F8-E0A10E1CE1AA}" srcOrd="3" destOrd="0" presId="urn:microsoft.com/office/officeart/2005/8/layout/hProcess11"/>
    <dgm:cxn modelId="{682CDD6A-FA92-4BC2-9F8D-C712E0FD4379}" type="presParOf" srcId="{644FC417-65C4-4A14-9BD3-0B4FE4983038}" destId="{DA362D1D-3785-4EFA-8B2E-F685D56D3491}" srcOrd="4" destOrd="0" presId="urn:microsoft.com/office/officeart/2005/8/layout/hProcess11"/>
    <dgm:cxn modelId="{865B6131-F7D9-405D-9A54-1F9B491247E1}" type="presParOf" srcId="{DA362D1D-3785-4EFA-8B2E-F685D56D3491}" destId="{43CB4EA3-5FDD-439B-91B5-997F9A548484}" srcOrd="0" destOrd="0" presId="urn:microsoft.com/office/officeart/2005/8/layout/hProcess11"/>
    <dgm:cxn modelId="{9D7AB7BF-73E7-40FA-9367-D4EF13FE1608}" type="presParOf" srcId="{DA362D1D-3785-4EFA-8B2E-F685D56D3491}" destId="{94524A55-3B9B-46A1-823C-9632374ED7C3}" srcOrd="1" destOrd="0" presId="urn:microsoft.com/office/officeart/2005/8/layout/hProcess11"/>
    <dgm:cxn modelId="{7D183291-7DD2-48B6-ABBD-CC2CEE4CAD3D}" type="presParOf" srcId="{DA362D1D-3785-4EFA-8B2E-F685D56D3491}" destId="{3EF54C7A-81DA-4AE6-8469-A8D6722CCA61}" srcOrd="2" destOrd="0" presId="urn:microsoft.com/office/officeart/2005/8/layout/hProcess11"/>
    <dgm:cxn modelId="{CEE81E0F-F000-43EC-97DD-6D345C8157FC}" type="presParOf" srcId="{644FC417-65C4-4A14-9BD3-0B4FE4983038}" destId="{670A10FA-D692-4B64-8923-7D9640F762C2}" srcOrd="5" destOrd="0" presId="urn:microsoft.com/office/officeart/2005/8/layout/hProcess11"/>
    <dgm:cxn modelId="{C88FB42A-A4C3-4E98-AE10-6A2F1A8786CA}" type="presParOf" srcId="{644FC417-65C4-4A14-9BD3-0B4FE4983038}" destId="{A1391185-E370-4DE4-8842-F54EC27579C8}" srcOrd="6" destOrd="0" presId="urn:microsoft.com/office/officeart/2005/8/layout/hProcess11"/>
    <dgm:cxn modelId="{4F9174EE-DB5E-465C-A36A-7F928BCBF8A9}" type="presParOf" srcId="{A1391185-E370-4DE4-8842-F54EC27579C8}" destId="{100F4D69-4D6E-43B8-8E34-2FECE9D2DE98}" srcOrd="0" destOrd="0" presId="urn:microsoft.com/office/officeart/2005/8/layout/hProcess11"/>
    <dgm:cxn modelId="{3D2BC8A0-7A98-4E21-B1BC-DA5E19B59E6E}" type="presParOf" srcId="{A1391185-E370-4DE4-8842-F54EC27579C8}" destId="{CFA37FFE-D132-4658-AB94-6D234F731EAB}" srcOrd="1" destOrd="0" presId="urn:microsoft.com/office/officeart/2005/8/layout/hProcess11"/>
    <dgm:cxn modelId="{DEFD00D4-1174-462A-8C8F-CDA3DF3B8A1F}" type="presParOf" srcId="{A1391185-E370-4DE4-8842-F54EC27579C8}" destId="{880A4B0D-3370-448A-944A-0D12616148BB}" srcOrd="2" destOrd="0" presId="urn:microsoft.com/office/officeart/2005/8/layout/hProcess11"/>
    <dgm:cxn modelId="{562D038A-2795-4BC1-A366-0D7BEBFF3155}" type="presParOf" srcId="{644FC417-65C4-4A14-9BD3-0B4FE4983038}" destId="{9C3A400F-9675-46FC-8F02-BE98A5B8EC3D}" srcOrd="7" destOrd="0" presId="urn:microsoft.com/office/officeart/2005/8/layout/hProcess11"/>
    <dgm:cxn modelId="{0DCE55B0-47E8-454E-8AAB-0F6833FE8468}" type="presParOf" srcId="{644FC417-65C4-4A14-9BD3-0B4FE4983038}" destId="{7D967040-F12A-46B5-AD93-A52372FA1211}" srcOrd="8" destOrd="0" presId="urn:microsoft.com/office/officeart/2005/8/layout/hProcess11"/>
    <dgm:cxn modelId="{03797682-A782-48E4-921E-A870ED04B861}" type="presParOf" srcId="{7D967040-F12A-46B5-AD93-A52372FA1211}" destId="{66DAAD71-C8C3-44B1-BE07-2C10104FC1EB}" srcOrd="0" destOrd="0" presId="urn:microsoft.com/office/officeart/2005/8/layout/hProcess11"/>
    <dgm:cxn modelId="{59C17ADB-BC92-4D58-81F8-431D7510A278}" type="presParOf" srcId="{7D967040-F12A-46B5-AD93-A52372FA1211}" destId="{13E20291-C16F-409D-81A0-653B48702EE0}" srcOrd="1" destOrd="0" presId="urn:microsoft.com/office/officeart/2005/8/layout/hProcess11"/>
    <dgm:cxn modelId="{07B78665-E035-412D-BE4D-751E09FE87B5}" type="presParOf" srcId="{7D967040-F12A-46B5-AD93-A52372FA1211}" destId="{8CC90150-8D74-400C-A586-67217854B9AB}" srcOrd="2" destOrd="0" presId="urn:microsoft.com/office/officeart/2005/8/layout/hProcess11"/>
    <dgm:cxn modelId="{2761846D-42E1-4040-A535-2DC59DB86789}" type="presParOf" srcId="{644FC417-65C4-4A14-9BD3-0B4FE4983038}" destId="{8E362DC2-E254-404E-903C-8BDFD57BD5BA}" srcOrd="9" destOrd="0" presId="urn:microsoft.com/office/officeart/2005/8/layout/hProcess11"/>
    <dgm:cxn modelId="{2666F24E-E58F-44B2-9C19-E0182941316A}" type="presParOf" srcId="{644FC417-65C4-4A14-9BD3-0B4FE4983038}" destId="{71D5EA9F-EAB9-490B-B08D-3854DD96D844}" srcOrd="10" destOrd="0" presId="urn:microsoft.com/office/officeart/2005/8/layout/hProcess11"/>
    <dgm:cxn modelId="{BA62171C-281A-4612-B080-B34FE7653446}" type="presParOf" srcId="{71D5EA9F-EAB9-490B-B08D-3854DD96D844}" destId="{54F28B50-B9C7-4479-979C-D01AE10682B2}" srcOrd="0" destOrd="0" presId="urn:microsoft.com/office/officeart/2005/8/layout/hProcess11"/>
    <dgm:cxn modelId="{98CBF3BB-5760-4159-A71C-D286B06281C5}" type="presParOf" srcId="{71D5EA9F-EAB9-490B-B08D-3854DD96D844}" destId="{D20C74F4-75AA-4C3D-96E4-A57138E832F0}" srcOrd="1" destOrd="0" presId="urn:microsoft.com/office/officeart/2005/8/layout/hProcess11"/>
    <dgm:cxn modelId="{75BD0676-DDBA-49E8-B9E0-CD5B898A2729}" type="presParOf" srcId="{71D5EA9F-EAB9-490B-B08D-3854DD96D844}" destId="{1E693A27-124E-4914-B450-F92A1C151C2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2F22C-099E-498D-8DC7-9B2A966FB234}">
      <dsp:nvSpPr>
        <dsp:cNvPr id="0" name=""/>
        <dsp:cNvSpPr/>
      </dsp:nvSpPr>
      <dsp:spPr>
        <a:xfrm>
          <a:off x="0" y="1465762"/>
          <a:ext cx="7813870" cy="1954349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6F95BA-5164-4AA4-87A9-15605F82F19E}">
      <dsp:nvSpPr>
        <dsp:cNvPr id="0" name=""/>
        <dsp:cNvSpPr/>
      </dsp:nvSpPr>
      <dsp:spPr>
        <a:xfrm>
          <a:off x="1931" y="0"/>
          <a:ext cx="1124579" cy="195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b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931" y="0"/>
        <a:ext cx="1124579" cy="1954349"/>
      </dsp:txXfrm>
    </dsp:sp>
    <dsp:sp modelId="{F5799A34-D35F-42BF-8B40-9C85B9751DE4}">
      <dsp:nvSpPr>
        <dsp:cNvPr id="0" name=""/>
        <dsp:cNvSpPr/>
      </dsp:nvSpPr>
      <dsp:spPr>
        <a:xfrm>
          <a:off x="319927" y="2198643"/>
          <a:ext cx="488587" cy="48858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FD48DF-703B-4F36-9FAD-40243B1D88E2}">
      <dsp:nvSpPr>
        <dsp:cNvPr id="0" name=""/>
        <dsp:cNvSpPr/>
      </dsp:nvSpPr>
      <dsp:spPr>
        <a:xfrm>
          <a:off x="1182739" y="2931524"/>
          <a:ext cx="1124579" cy="195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182739" y="2931524"/>
        <a:ext cx="1124579" cy="1954349"/>
      </dsp:txXfrm>
    </dsp:sp>
    <dsp:sp modelId="{30ED85D6-FBA3-4709-A399-8F42EAABA279}">
      <dsp:nvSpPr>
        <dsp:cNvPr id="0" name=""/>
        <dsp:cNvSpPr/>
      </dsp:nvSpPr>
      <dsp:spPr>
        <a:xfrm>
          <a:off x="1500735" y="2198643"/>
          <a:ext cx="488587" cy="488587"/>
        </a:xfrm>
        <a:prstGeom prst="ellipse">
          <a:avLst/>
        </a:prstGeom>
        <a:gradFill rotWithShape="0">
          <a:gsLst>
            <a:gs pos="0">
              <a:schemeClr val="accent3">
                <a:hueOff val="-1116194"/>
                <a:satOff val="-6114"/>
                <a:lumOff val="1882"/>
                <a:alphaOff val="0"/>
                <a:shade val="47500"/>
                <a:satMod val="137000"/>
              </a:schemeClr>
            </a:gs>
            <a:gs pos="55000">
              <a:schemeClr val="accent3">
                <a:hueOff val="-1116194"/>
                <a:satOff val="-6114"/>
                <a:lumOff val="1882"/>
                <a:alphaOff val="0"/>
                <a:shade val="69000"/>
                <a:satMod val="137000"/>
              </a:schemeClr>
            </a:gs>
            <a:gs pos="100000">
              <a:schemeClr val="accent3">
                <a:hueOff val="-1116194"/>
                <a:satOff val="-6114"/>
                <a:lumOff val="188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CB4EA3-5FDD-439B-91B5-997F9A548484}">
      <dsp:nvSpPr>
        <dsp:cNvPr id="0" name=""/>
        <dsp:cNvSpPr/>
      </dsp:nvSpPr>
      <dsp:spPr>
        <a:xfrm>
          <a:off x="2363547" y="0"/>
          <a:ext cx="1124579" cy="195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2363547" y="0"/>
        <a:ext cx="1124579" cy="1954349"/>
      </dsp:txXfrm>
    </dsp:sp>
    <dsp:sp modelId="{94524A55-3B9B-46A1-823C-9632374ED7C3}">
      <dsp:nvSpPr>
        <dsp:cNvPr id="0" name=""/>
        <dsp:cNvSpPr/>
      </dsp:nvSpPr>
      <dsp:spPr>
        <a:xfrm>
          <a:off x="2681543" y="2198643"/>
          <a:ext cx="488587" cy="488587"/>
        </a:xfrm>
        <a:prstGeom prst="ellipse">
          <a:avLst/>
        </a:prstGeom>
        <a:gradFill rotWithShape="0">
          <a:gsLst>
            <a:gs pos="0">
              <a:schemeClr val="accent3">
                <a:hueOff val="-2232389"/>
                <a:satOff val="-12228"/>
                <a:lumOff val="3765"/>
                <a:alphaOff val="0"/>
                <a:shade val="47500"/>
                <a:satMod val="137000"/>
              </a:schemeClr>
            </a:gs>
            <a:gs pos="55000">
              <a:schemeClr val="accent3">
                <a:hueOff val="-2232389"/>
                <a:satOff val="-12228"/>
                <a:lumOff val="3765"/>
                <a:alphaOff val="0"/>
                <a:shade val="69000"/>
                <a:satMod val="137000"/>
              </a:schemeClr>
            </a:gs>
            <a:gs pos="100000">
              <a:schemeClr val="accent3">
                <a:hueOff val="-2232389"/>
                <a:satOff val="-12228"/>
                <a:lumOff val="3765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0F4D69-4D6E-43B8-8E34-2FECE9D2DE98}">
      <dsp:nvSpPr>
        <dsp:cNvPr id="0" name=""/>
        <dsp:cNvSpPr/>
      </dsp:nvSpPr>
      <dsp:spPr>
        <a:xfrm>
          <a:off x="3544355" y="2931524"/>
          <a:ext cx="1124579" cy="195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544355" y="2931524"/>
        <a:ext cx="1124579" cy="1954349"/>
      </dsp:txXfrm>
    </dsp:sp>
    <dsp:sp modelId="{CFA37FFE-D132-4658-AB94-6D234F731EAB}">
      <dsp:nvSpPr>
        <dsp:cNvPr id="0" name=""/>
        <dsp:cNvSpPr/>
      </dsp:nvSpPr>
      <dsp:spPr>
        <a:xfrm>
          <a:off x="3862351" y="2198643"/>
          <a:ext cx="488587" cy="488587"/>
        </a:xfrm>
        <a:prstGeom prst="ellipse">
          <a:avLst/>
        </a:prstGeom>
        <a:gradFill rotWithShape="0">
          <a:gsLst>
            <a:gs pos="0">
              <a:schemeClr val="accent3">
                <a:hueOff val="-3348583"/>
                <a:satOff val="-18343"/>
                <a:lumOff val="5647"/>
                <a:alphaOff val="0"/>
                <a:shade val="47500"/>
                <a:satMod val="137000"/>
              </a:schemeClr>
            </a:gs>
            <a:gs pos="55000">
              <a:schemeClr val="accent3">
                <a:hueOff val="-3348583"/>
                <a:satOff val="-18343"/>
                <a:lumOff val="5647"/>
                <a:alphaOff val="0"/>
                <a:shade val="69000"/>
                <a:satMod val="137000"/>
              </a:schemeClr>
            </a:gs>
            <a:gs pos="100000">
              <a:schemeClr val="accent3">
                <a:hueOff val="-3348583"/>
                <a:satOff val="-18343"/>
                <a:lumOff val="5647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DAAD71-C8C3-44B1-BE07-2C10104FC1EB}">
      <dsp:nvSpPr>
        <dsp:cNvPr id="0" name=""/>
        <dsp:cNvSpPr/>
      </dsp:nvSpPr>
      <dsp:spPr>
        <a:xfrm>
          <a:off x="4725164" y="0"/>
          <a:ext cx="1124579" cy="195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4725164" y="0"/>
        <a:ext cx="1124579" cy="1954349"/>
      </dsp:txXfrm>
    </dsp:sp>
    <dsp:sp modelId="{13E20291-C16F-409D-81A0-653B48702EE0}">
      <dsp:nvSpPr>
        <dsp:cNvPr id="0" name=""/>
        <dsp:cNvSpPr/>
      </dsp:nvSpPr>
      <dsp:spPr>
        <a:xfrm>
          <a:off x="5043160" y="2198643"/>
          <a:ext cx="488587" cy="488587"/>
        </a:xfrm>
        <a:prstGeom prst="ellipse">
          <a:avLst/>
        </a:prstGeom>
        <a:gradFill rotWithShape="0">
          <a:gsLst>
            <a:gs pos="0">
              <a:schemeClr val="accent3">
                <a:hueOff val="-4464777"/>
                <a:satOff val="-24457"/>
                <a:lumOff val="7530"/>
                <a:alphaOff val="0"/>
                <a:shade val="47500"/>
                <a:satMod val="137000"/>
              </a:schemeClr>
            </a:gs>
            <a:gs pos="55000">
              <a:schemeClr val="accent3">
                <a:hueOff val="-4464777"/>
                <a:satOff val="-24457"/>
                <a:lumOff val="7530"/>
                <a:alphaOff val="0"/>
                <a:shade val="69000"/>
                <a:satMod val="137000"/>
              </a:schemeClr>
            </a:gs>
            <a:gs pos="100000">
              <a:schemeClr val="accent3">
                <a:hueOff val="-4464777"/>
                <a:satOff val="-24457"/>
                <a:lumOff val="753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F28B50-B9C7-4479-979C-D01AE10682B2}">
      <dsp:nvSpPr>
        <dsp:cNvPr id="0" name=""/>
        <dsp:cNvSpPr/>
      </dsp:nvSpPr>
      <dsp:spPr>
        <a:xfrm>
          <a:off x="5905972" y="2931524"/>
          <a:ext cx="1124579" cy="195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latin typeface="Georgia"/>
          </a:endParaRPr>
        </a:p>
      </dsp:txBody>
      <dsp:txXfrm>
        <a:off x="5905972" y="2931524"/>
        <a:ext cx="1124579" cy="1954349"/>
      </dsp:txXfrm>
    </dsp:sp>
    <dsp:sp modelId="{D20C74F4-75AA-4C3D-96E4-A57138E832F0}">
      <dsp:nvSpPr>
        <dsp:cNvPr id="0" name=""/>
        <dsp:cNvSpPr/>
      </dsp:nvSpPr>
      <dsp:spPr>
        <a:xfrm>
          <a:off x="6223968" y="2198643"/>
          <a:ext cx="488587" cy="488587"/>
        </a:xfrm>
        <a:prstGeom prst="ellipse">
          <a:avLst/>
        </a:prstGeom>
        <a:gradFill rotWithShape="0">
          <a:gsLst>
            <a:gs pos="0">
              <a:schemeClr val="accent3">
                <a:hueOff val="-5580972"/>
                <a:satOff val="-30571"/>
                <a:lumOff val="9412"/>
                <a:alphaOff val="0"/>
                <a:shade val="47500"/>
                <a:satMod val="137000"/>
              </a:schemeClr>
            </a:gs>
            <a:gs pos="55000">
              <a:schemeClr val="accent3">
                <a:hueOff val="-5580972"/>
                <a:satOff val="-30571"/>
                <a:lumOff val="9412"/>
                <a:alphaOff val="0"/>
                <a:shade val="69000"/>
                <a:satMod val="137000"/>
              </a:schemeClr>
            </a:gs>
            <a:gs pos="100000">
              <a:schemeClr val="accent3">
                <a:hueOff val="-5580972"/>
                <a:satOff val="-30571"/>
                <a:lumOff val="9412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7FB52-F715-4F5E-8E56-54C669BA8211}" type="datetimeFigureOut">
              <a:rPr lang="en-US"/>
              <a:t>7/6/2019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3B0C7-9A35-4A01-94E6-BCA70A26D3F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64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FF6F4-E233-455C-AC9B-80C0A9A91A8A}" type="datetimeFigureOut">
              <a:rPr lang="en-US"/>
              <a:t>7/6/2019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A3906-5EC9-4029-BF49-DDD886D7863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983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3906-5EC9-4029-BF49-DDD886D78639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6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3906-5EC9-4029-BF49-DDD886D78639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2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3906-5EC9-4029-BF49-DDD886D78639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09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A3906-5EC9-4029-BF49-DDD886D78639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7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/>
              <a:t>7/6/2019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7/6/2019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7/6/2019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7/6/2019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7/6/2019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7/6/2019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681851"/>
            <a:ext cx="5156200" cy="73152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1248" y="2507550"/>
            <a:ext cx="5156200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5064" y="1681851"/>
            <a:ext cx="5157787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5064" y="2507550"/>
            <a:ext cx="5157787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7/6/2019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7/6/2019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7/6/2019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039484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7/6/2019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041136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7/6/2019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/>
              <a:t>7/6/2019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02C6-4D1D-48A0-A64A-9EBA9D66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20" y="160277"/>
            <a:ext cx="10671907" cy="147111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US" sz="2000">
                <a:ea typeface="+mj-lt"/>
                <a:cs typeface="+mj-lt"/>
              </a:rPr>
            </a:br>
            <a:r>
              <a:rPr lang="en-US" sz="3100">
                <a:ea typeface="+mj-lt"/>
                <a:cs typeface="+mj-lt"/>
              </a:rPr>
              <a:t>UNIVERSIDAD POLITÉCNICA DE MADRID</a:t>
            </a:r>
            <a:endParaRPr lang="en-US" sz="3100"/>
          </a:p>
          <a:p>
            <a:pPr>
              <a:lnSpc>
                <a:spcPct val="150000"/>
              </a:lnSpc>
            </a:pPr>
            <a:r>
              <a:rPr lang="en-US" sz="1800">
                <a:ea typeface="+mj-lt"/>
                <a:cs typeface="+mj-lt"/>
              </a:rPr>
              <a:t>ESCUELA TÉCNICA SUPERIOR DE INGENIEROS DE TELECOMUNICACIÓN</a:t>
            </a:r>
            <a:br>
              <a:rPr lang="en-US" sz="1600">
                <a:ea typeface="+mj-lt"/>
                <a:cs typeface="+mj-lt"/>
              </a:rPr>
            </a:br>
            <a:r>
              <a:rPr lang="en-US" sz="1800"/>
              <a:t>MÁSTER UNIVERSITARIO EN INGENIERÍA BIOMÉDICA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F6E53-6507-4EC1-B022-32FFA152FF87}"/>
              </a:ext>
            </a:extLst>
          </p:cNvPr>
          <p:cNvSpPr txBox="1"/>
          <p:nvPr/>
        </p:nvSpPr>
        <p:spPr>
          <a:xfrm>
            <a:off x="691794" y="2866489"/>
            <a:ext cx="1100533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ea typeface="+mn-lt"/>
                <a:cs typeface="+mn-lt"/>
              </a:rPr>
              <a:t>Design and development of a novel pipeline for resting-state functional magnetic resonance imaging processing</a:t>
            </a:r>
            <a:endParaRPr lang="en-US" sz="2400"/>
          </a:p>
          <a:p>
            <a:pPr algn="l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0DBC6E-7B8A-4EBC-A476-6CF6CAFA9084}"/>
              </a:ext>
            </a:extLst>
          </p:cNvPr>
          <p:cNvSpPr txBox="1"/>
          <p:nvPr/>
        </p:nvSpPr>
        <p:spPr>
          <a:xfrm>
            <a:off x="7481834" y="5181058"/>
            <a:ext cx="44555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Alumno :      Juan José Pautasso</a:t>
            </a:r>
          </a:p>
          <a:p>
            <a:r>
              <a:rPr lang="en-US" dirty="0"/>
              <a:t>Tutor :          Héctor José Bueno Zamora</a:t>
            </a:r>
          </a:p>
          <a:p>
            <a:r>
              <a:rPr lang="en-US" dirty="0"/>
              <a:t>Co – tutor :  Luis Marcos Vidal</a:t>
            </a:r>
          </a:p>
          <a:p>
            <a:r>
              <a:rPr lang="en-US" dirty="0"/>
              <a:t>Ponente</a:t>
            </a:r>
            <a:r>
              <a:rPr lang="en-US" b="1" dirty="0"/>
              <a:t> </a:t>
            </a:r>
            <a:r>
              <a:rPr lang="en-US" dirty="0"/>
              <a:t>:     Patricia Sánchez González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5C9B564-2760-45D9-A639-12D9E404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088" y="243359"/>
            <a:ext cx="3627039" cy="12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8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2262-43E4-45FD-A30E-E15225AB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correction</a:t>
            </a: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D5024B2A-B37E-47B7-9DF3-17136EF35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8" r="5556" b="571"/>
          <a:stretch/>
        </p:blipFill>
        <p:spPr>
          <a:xfrm>
            <a:off x="8123434" y="2538993"/>
            <a:ext cx="3077663" cy="3038607"/>
          </a:xfrm>
          <a:prstGeom prst="rect">
            <a:avLst/>
          </a:prstGeom>
        </p:spPr>
      </p:pic>
      <p:pic>
        <p:nvPicPr>
          <p:cNvPr id="6" name="Picture 7232">
            <a:extLst>
              <a:ext uri="{FF2B5EF4-FFF2-40B4-BE49-F238E27FC236}">
                <a16:creationId xmlns:a16="http://schemas.microsoft.com/office/drawing/2014/main" id="{14E97A39-DD40-4F6F-9812-9FB7EAE5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58" y="2697745"/>
            <a:ext cx="2743200" cy="286664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8838AAE-54E4-46D8-B218-6214FF04A2C3}"/>
              </a:ext>
            </a:extLst>
          </p:cNvPr>
          <p:cNvSpPr/>
          <p:nvPr/>
        </p:nvSpPr>
        <p:spPr>
          <a:xfrm>
            <a:off x="5623919" y="4196976"/>
            <a:ext cx="976044" cy="48802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80C6D92-FF7A-4B62-A573-429BDD00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017" y="3018034"/>
            <a:ext cx="900595" cy="676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66F5D9-AAA6-406D-AA62-56C84C675535}"/>
              </a:ext>
            </a:extLst>
          </p:cNvPr>
          <p:cNvSpPr txBox="1"/>
          <p:nvPr/>
        </p:nvSpPr>
        <p:spPr>
          <a:xfrm>
            <a:off x="5141254" y="5124128"/>
            <a:ext cx="28288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/>
              <a:t>SpaceTimeRealigner</a:t>
            </a:r>
            <a:endParaRPr lang="en-US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F8FF3-5796-405E-AA9A-1432F09591E5}"/>
              </a:ext>
            </a:extLst>
          </p:cNvPr>
          <p:cNvSpPr txBox="1"/>
          <p:nvPr/>
        </p:nvSpPr>
        <p:spPr>
          <a:xfrm>
            <a:off x="11673114" y="6393542"/>
            <a:ext cx="393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7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C46642-63F3-49B6-ACAD-D67148ACF406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31F23D-66F1-4022-AE9B-99195D4D3995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0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2262-43E4-45FD-A30E-E15225AB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Field Map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8838AAE-54E4-46D8-B218-6214FF04A2C3}"/>
              </a:ext>
            </a:extLst>
          </p:cNvPr>
          <p:cNvSpPr/>
          <p:nvPr/>
        </p:nvSpPr>
        <p:spPr>
          <a:xfrm>
            <a:off x="3776099" y="4237440"/>
            <a:ext cx="976044" cy="48802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80C6D92-FF7A-4B62-A573-429BDD00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196" y="2182750"/>
            <a:ext cx="900595" cy="67638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06B3C73-1E2E-41EE-B297-AC3DF8C64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" t="5578" r="49234" b="575"/>
          <a:stretch/>
        </p:blipFill>
        <p:spPr>
          <a:xfrm>
            <a:off x="1001546" y="3355216"/>
            <a:ext cx="1889594" cy="2016795"/>
          </a:xfrm>
          <a:prstGeom prst="rect">
            <a:avLst/>
          </a:prstGeom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B6804122-DECF-41CF-9C43-DC22583C2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757" y="2179804"/>
            <a:ext cx="869024" cy="759325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3B836C29-6EFB-472C-9DF7-8B1D1537D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37" t="8763" r="7745" b="515"/>
          <a:stretch/>
        </p:blipFill>
        <p:spPr>
          <a:xfrm>
            <a:off x="5407767" y="3496967"/>
            <a:ext cx="1562257" cy="173474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64E682D-DD56-4CA3-810C-846286E719E9}"/>
              </a:ext>
            </a:extLst>
          </p:cNvPr>
          <p:cNvSpPr/>
          <p:nvPr/>
        </p:nvSpPr>
        <p:spPr>
          <a:xfrm>
            <a:off x="7860076" y="4237439"/>
            <a:ext cx="976044" cy="48802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E0B25F5A-D51A-4A3B-A486-29851C396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04" t="4781" r="875" b="398"/>
          <a:stretch/>
        </p:blipFill>
        <p:spPr>
          <a:xfrm>
            <a:off x="9366422" y="3432272"/>
            <a:ext cx="1872495" cy="1943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BD17F-51FB-447B-8B70-042FF1F60712}"/>
              </a:ext>
            </a:extLst>
          </p:cNvPr>
          <p:cNvSpPr txBox="1"/>
          <p:nvPr/>
        </p:nvSpPr>
        <p:spPr>
          <a:xfrm>
            <a:off x="11673114" y="6393542"/>
            <a:ext cx="393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7A37D-90EC-475F-A4AD-C4C26BB7EDD2}"/>
              </a:ext>
            </a:extLst>
          </p:cNvPr>
          <p:cNvSpPr txBox="1"/>
          <p:nvPr/>
        </p:nvSpPr>
        <p:spPr>
          <a:xfrm>
            <a:off x="1000018" y="571756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Original EPI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6B03E3-8384-4FA8-A4F6-AD449237C25A}"/>
              </a:ext>
            </a:extLst>
          </p:cNvPr>
          <p:cNvSpPr txBox="1"/>
          <p:nvPr/>
        </p:nvSpPr>
        <p:spPr>
          <a:xfrm>
            <a:off x="5477838" y="564051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Field Map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62F7B9-0FB4-4E8B-9DC6-6C3F25D40960}"/>
              </a:ext>
            </a:extLst>
          </p:cNvPr>
          <p:cNvSpPr txBox="1"/>
          <p:nvPr/>
        </p:nvSpPr>
        <p:spPr>
          <a:xfrm>
            <a:off x="9364894" y="56405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EPI image </a:t>
            </a:r>
            <a:r>
              <a:rPr lang="en-US" dirty="0">
                <a:ea typeface="+mn-lt"/>
                <a:cs typeface="+mn-lt"/>
              </a:rPr>
              <a:t>corrected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A990A3-31B9-43FB-BC4F-C85F09495694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303D9EB-05B3-4077-9C73-E4973B3A36BA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3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2262-43E4-45FD-A30E-E15225AB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Epi Register</a:t>
            </a:r>
          </a:p>
        </p:txBody>
      </p:sp>
      <p:pic>
        <p:nvPicPr>
          <p:cNvPr id="4" name="Picture 7244">
            <a:extLst>
              <a:ext uri="{FF2B5EF4-FFF2-40B4-BE49-F238E27FC236}">
                <a16:creationId xmlns:a16="http://schemas.microsoft.com/office/drawing/2014/main" id="{7BB5FC04-B720-4FB3-A091-54B32F3D7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2" t="28079" r="8466" b="7389"/>
          <a:stretch/>
        </p:blipFill>
        <p:spPr>
          <a:xfrm>
            <a:off x="1010240" y="3335569"/>
            <a:ext cx="919849" cy="1120652"/>
          </a:xfrm>
          <a:prstGeom prst="rect">
            <a:avLst/>
          </a:prstGeom>
        </p:spPr>
      </p:pic>
      <p:pic>
        <p:nvPicPr>
          <p:cNvPr id="6" name="Picture 19">
            <a:extLst>
              <a:ext uri="{FF2B5EF4-FFF2-40B4-BE49-F238E27FC236}">
                <a16:creationId xmlns:a16="http://schemas.microsoft.com/office/drawing/2014/main" id="{1AC85FB5-5AC6-4E13-88F0-9311F7FDA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7" t="8763" r="7745" b="515"/>
          <a:stretch/>
        </p:blipFill>
        <p:spPr>
          <a:xfrm>
            <a:off x="1031160" y="4800707"/>
            <a:ext cx="894437" cy="998434"/>
          </a:xfrm>
          <a:prstGeom prst="rect">
            <a:avLst/>
          </a:prstGeom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85BF9850-0C28-4A0B-948B-80AB5A6D76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171" b="-641"/>
          <a:stretch/>
        </p:blipFill>
        <p:spPr>
          <a:xfrm>
            <a:off x="2267164" y="3152351"/>
            <a:ext cx="1504061" cy="1349580"/>
          </a:xfrm>
          <a:prstGeom prst="rect">
            <a:avLst/>
          </a:prstGeom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6A4A44F0-D751-458B-8B76-1021BB112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44" r="311" b="28846"/>
          <a:stretch/>
        </p:blipFill>
        <p:spPr>
          <a:xfrm>
            <a:off x="2241478" y="4890395"/>
            <a:ext cx="1145139" cy="954163"/>
          </a:xfrm>
          <a:prstGeom prst="rect">
            <a:avLst/>
          </a:prstGeom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2061A47B-40A2-4195-9269-1044FCE37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243" y="1857678"/>
            <a:ext cx="1750032" cy="88233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803F4A41-6049-4D36-B8C7-6F88CB6CF8B1}"/>
              </a:ext>
            </a:extLst>
          </p:cNvPr>
          <p:cNvSpPr/>
          <p:nvPr/>
        </p:nvSpPr>
        <p:spPr>
          <a:xfrm>
            <a:off x="7610254" y="4316840"/>
            <a:ext cx="976044" cy="48802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C6876763-6E5D-45B3-82CB-EDCB9AE48004}"/>
              </a:ext>
            </a:extLst>
          </p:cNvPr>
          <p:cNvSpPr/>
          <p:nvPr/>
        </p:nvSpPr>
        <p:spPr>
          <a:xfrm>
            <a:off x="3989130" y="3331397"/>
            <a:ext cx="299663" cy="2594223"/>
          </a:xfrm>
          <a:prstGeom prst="rightBrace">
            <a:avLst/>
          </a:prstGeom>
          <a:noFill/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4CB4391-7956-4B00-9F9C-0DAE07AB96F7}"/>
              </a:ext>
            </a:extLst>
          </p:cNvPr>
          <p:cNvSpPr/>
          <p:nvPr/>
        </p:nvSpPr>
        <p:spPr>
          <a:xfrm>
            <a:off x="4919609" y="4127643"/>
            <a:ext cx="2345932" cy="9161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7B7F7-339C-4ED3-B579-87D4422FC562}"/>
              </a:ext>
            </a:extLst>
          </p:cNvPr>
          <p:cNvSpPr txBox="1"/>
          <p:nvPr/>
        </p:nvSpPr>
        <p:spPr>
          <a:xfrm>
            <a:off x="5295773" y="4397802"/>
            <a:ext cx="2768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EPI Register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7601E2C6-9478-4922-9668-39390E346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344" y="3000911"/>
            <a:ext cx="1131761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4F90B4-2761-418A-BFCF-9C43FEE9D17E}"/>
              </a:ext>
            </a:extLst>
          </p:cNvPr>
          <p:cNvSpPr txBox="1"/>
          <p:nvPr/>
        </p:nvSpPr>
        <p:spPr>
          <a:xfrm>
            <a:off x="11673114" y="6393542"/>
            <a:ext cx="393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85E90235-0B8A-487A-A7A7-E4B56357C6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66" t="-146" r="2410" b="3488"/>
          <a:stretch/>
        </p:blipFill>
        <p:spPr>
          <a:xfrm>
            <a:off x="8932829" y="3380191"/>
            <a:ext cx="2706333" cy="2555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A0C54-73A0-4222-B2EB-2B2619A94D92}"/>
              </a:ext>
            </a:extLst>
          </p:cNvPr>
          <p:cNvSpPr txBox="1"/>
          <p:nvPr/>
        </p:nvSpPr>
        <p:spPr>
          <a:xfrm>
            <a:off x="1730828" y="6212113"/>
            <a:ext cx="2489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Native Space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D8E23F-EDA1-467F-A606-93A2B79CC833}"/>
              </a:ext>
            </a:extLst>
          </p:cNvPr>
          <p:cNvSpPr txBox="1"/>
          <p:nvPr/>
        </p:nvSpPr>
        <p:spPr>
          <a:xfrm>
            <a:off x="9804399" y="6212112"/>
            <a:ext cx="2489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T1  Space</a:t>
            </a:r>
            <a:endParaRPr lang="en-US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466515-CF33-48B1-A42B-66073DDC2F6F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9C26DB-9299-41AA-8E5F-384DB365C877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6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0812" y="382884"/>
            <a:ext cx="10515600" cy="1325562"/>
          </a:xfrm>
        </p:spPr>
        <p:txBody>
          <a:bodyPr/>
          <a:lstStyle/>
          <a:p>
            <a:r>
              <a:rPr lang="en-US" dirty="0"/>
              <a:t>Spatial Normalization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51E3A7-3EB1-4D9B-BA17-1C8D93FBD2F2}"/>
              </a:ext>
            </a:extLst>
          </p:cNvPr>
          <p:cNvSpPr/>
          <p:nvPr/>
        </p:nvSpPr>
        <p:spPr>
          <a:xfrm>
            <a:off x="9046397" y="839912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367" name="Rectangle: Rounded Corners 7366">
            <a:extLst>
              <a:ext uri="{FF2B5EF4-FFF2-40B4-BE49-F238E27FC236}">
                <a16:creationId xmlns:a16="http://schemas.microsoft.com/office/drawing/2014/main" id="{51826002-D995-4E7A-996D-1134707A5661}"/>
              </a:ext>
            </a:extLst>
          </p:cNvPr>
          <p:cNvSpPr/>
          <p:nvPr/>
        </p:nvSpPr>
        <p:spPr>
          <a:xfrm>
            <a:off x="8429947" y="839911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57708A-97C2-4D73-A5F0-B1959CBE1643}"/>
              </a:ext>
            </a:extLst>
          </p:cNvPr>
          <p:cNvSpPr txBox="1"/>
          <p:nvPr/>
        </p:nvSpPr>
        <p:spPr>
          <a:xfrm>
            <a:off x="11553249" y="6393542"/>
            <a:ext cx="5135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10</a:t>
            </a:r>
            <a:endParaRPr lang="en-US" dirty="0"/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DD3FF1B0-39BC-43C1-A819-B77361E49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8" t="50779" r="4910" b="3794"/>
          <a:stretch/>
        </p:blipFill>
        <p:spPr>
          <a:xfrm>
            <a:off x="4343707" y="1816600"/>
            <a:ext cx="1259336" cy="1488095"/>
          </a:xfrm>
          <a:prstGeom prst="rect">
            <a:avLst/>
          </a:prstGeom>
        </p:spPr>
      </p:pic>
      <p:sp>
        <p:nvSpPr>
          <p:cNvPr id="10" name="Arrow: Bent-Up 9">
            <a:extLst>
              <a:ext uri="{FF2B5EF4-FFF2-40B4-BE49-F238E27FC236}">
                <a16:creationId xmlns:a16="http://schemas.microsoft.com/office/drawing/2014/main" id="{65009E20-831E-4D3D-93EC-ACABB3B86DDC}"/>
              </a:ext>
            </a:extLst>
          </p:cNvPr>
          <p:cNvSpPr/>
          <p:nvPr/>
        </p:nvSpPr>
        <p:spPr>
          <a:xfrm>
            <a:off x="6127788" y="4821618"/>
            <a:ext cx="847617" cy="873302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F0ABD977-80A1-4E31-A56E-A89E911F2149}"/>
              </a:ext>
            </a:extLst>
          </p:cNvPr>
          <p:cNvSpPr/>
          <p:nvPr/>
        </p:nvSpPr>
        <p:spPr>
          <a:xfrm flipV="1">
            <a:off x="6176483" y="2490133"/>
            <a:ext cx="753437" cy="93323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4DFD2-157E-46BB-AD3B-6B3D7DFD46FF}"/>
              </a:ext>
            </a:extLst>
          </p:cNvPr>
          <p:cNvSpPr txBox="1"/>
          <p:nvPr/>
        </p:nvSpPr>
        <p:spPr>
          <a:xfrm>
            <a:off x="4399049" y="3328827"/>
            <a:ext cx="190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T1 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05D0ED-B355-4019-BD92-8880E0869906}"/>
              </a:ext>
            </a:extLst>
          </p:cNvPr>
          <p:cNvSpPr txBox="1"/>
          <p:nvPr/>
        </p:nvSpPr>
        <p:spPr>
          <a:xfrm>
            <a:off x="3739793" y="6085726"/>
            <a:ext cx="3008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Template - MNI Space 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E394AB-C702-4B53-9DD9-50118F5AEE59}"/>
              </a:ext>
            </a:extLst>
          </p:cNvPr>
          <p:cNvSpPr/>
          <p:nvPr/>
        </p:nvSpPr>
        <p:spPr>
          <a:xfrm>
            <a:off x="5741544" y="3571126"/>
            <a:ext cx="3176423" cy="11558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8CBD14-21FE-4441-803D-ECB77332CF42}"/>
              </a:ext>
            </a:extLst>
          </p:cNvPr>
          <p:cNvSpPr txBox="1"/>
          <p:nvPr/>
        </p:nvSpPr>
        <p:spPr>
          <a:xfrm>
            <a:off x="5826199" y="3805612"/>
            <a:ext cx="31113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Concatenate both 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transformation matrices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ADE77D-E271-4157-94A0-EC16A22E4CF2}"/>
              </a:ext>
            </a:extLst>
          </p:cNvPr>
          <p:cNvSpPr txBox="1"/>
          <p:nvPr/>
        </p:nvSpPr>
        <p:spPr>
          <a:xfrm>
            <a:off x="3015252" y="1885092"/>
            <a:ext cx="179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5174D2-046A-485B-9728-F9992C9AD4C6}"/>
              </a:ext>
            </a:extLst>
          </p:cNvPr>
          <p:cNvSpPr txBox="1"/>
          <p:nvPr/>
        </p:nvSpPr>
        <p:spPr>
          <a:xfrm>
            <a:off x="1713857" y="4676238"/>
            <a:ext cx="2820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 T1 to MNI</a:t>
            </a:r>
            <a:endParaRPr lang="en-US"/>
          </a:p>
        </p:txBody>
      </p:sp>
      <p:pic>
        <p:nvPicPr>
          <p:cNvPr id="19" name="Picture 14">
            <a:extLst>
              <a:ext uri="{FF2B5EF4-FFF2-40B4-BE49-F238E27FC236}">
                <a16:creationId xmlns:a16="http://schemas.microsoft.com/office/drawing/2014/main" id="{8C744ECC-3D95-4F40-BFC5-DA24D590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102" y="2354227"/>
            <a:ext cx="925209" cy="976579"/>
          </a:xfrm>
          <a:prstGeom prst="rect">
            <a:avLst/>
          </a:prstGeom>
        </p:spPr>
      </p:pic>
      <p:pic>
        <p:nvPicPr>
          <p:cNvPr id="11" name="Picture 7244">
            <a:extLst>
              <a:ext uri="{FF2B5EF4-FFF2-40B4-BE49-F238E27FC236}">
                <a16:creationId xmlns:a16="http://schemas.microsoft.com/office/drawing/2014/main" id="{76D73B6C-1DF0-4831-A7CF-BCC9A2763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92" t="28079" r="8466" b="7389"/>
          <a:stretch/>
        </p:blipFill>
        <p:spPr>
          <a:xfrm>
            <a:off x="804756" y="1931434"/>
            <a:ext cx="996906" cy="12747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0BD7456-52EE-4AD3-9BAD-D75B7D7A4933}"/>
              </a:ext>
            </a:extLst>
          </p:cNvPr>
          <p:cNvSpPr txBox="1"/>
          <p:nvPr/>
        </p:nvSpPr>
        <p:spPr>
          <a:xfrm>
            <a:off x="606174" y="3328826"/>
            <a:ext cx="16216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Native Space</a:t>
            </a:r>
          </a:p>
        </p:txBody>
      </p:sp>
      <p:pic>
        <p:nvPicPr>
          <p:cNvPr id="20" name="Picture 56">
            <a:extLst>
              <a:ext uri="{FF2B5EF4-FFF2-40B4-BE49-F238E27FC236}">
                <a16:creationId xmlns:a16="http://schemas.microsoft.com/office/drawing/2014/main" id="{12799B96-F1A6-4FF7-AF95-66EFB2519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377" y="4539469"/>
            <a:ext cx="1416121" cy="1606186"/>
          </a:xfrm>
          <a:prstGeom prst="rect">
            <a:avLst/>
          </a:prstGeom>
        </p:spPr>
      </p:pic>
      <p:pic>
        <p:nvPicPr>
          <p:cNvPr id="31" name="Picture 17">
            <a:extLst>
              <a:ext uri="{FF2B5EF4-FFF2-40B4-BE49-F238E27FC236}">
                <a16:creationId xmlns:a16="http://schemas.microsoft.com/office/drawing/2014/main" id="{C51A60E0-2FB2-4177-B36F-B9FD664CD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8" t="50779" r="4910" b="3794"/>
          <a:stretch/>
        </p:blipFill>
        <p:spPr>
          <a:xfrm>
            <a:off x="636448" y="4599184"/>
            <a:ext cx="1259336" cy="14880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182DEC0-683D-409D-A140-2EC205AFED6C}"/>
              </a:ext>
            </a:extLst>
          </p:cNvPr>
          <p:cNvSpPr txBox="1"/>
          <p:nvPr/>
        </p:nvSpPr>
        <p:spPr>
          <a:xfrm>
            <a:off x="734599" y="6085726"/>
            <a:ext cx="190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T1  Space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185B008-3D3E-468C-AFF1-5C85CC66A996}"/>
              </a:ext>
            </a:extLst>
          </p:cNvPr>
          <p:cNvSpPr/>
          <p:nvPr/>
        </p:nvSpPr>
        <p:spPr>
          <a:xfrm>
            <a:off x="2635852" y="2313381"/>
            <a:ext cx="976044" cy="4880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D7C0EC6-2B30-4341-8E6A-1BF221CDA7D0}"/>
              </a:ext>
            </a:extLst>
          </p:cNvPr>
          <p:cNvSpPr/>
          <p:nvPr/>
        </p:nvSpPr>
        <p:spPr>
          <a:xfrm>
            <a:off x="2635851" y="5207268"/>
            <a:ext cx="976044" cy="4880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A5A2B-C8EF-42BD-B172-2A1C2416FC59}"/>
              </a:ext>
            </a:extLst>
          </p:cNvPr>
          <p:cNvSpPr txBox="1"/>
          <p:nvPr/>
        </p:nvSpPr>
        <p:spPr>
          <a:xfrm>
            <a:off x="1765226" y="1885092"/>
            <a:ext cx="27089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 EPI to T1</a:t>
            </a:r>
            <a:endParaRPr lang="en-US"/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3FEC3743-6B34-4CE9-A88D-8620BB9434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67" t="9714" r="2343" b="6037"/>
          <a:stretch/>
        </p:blipFill>
        <p:spPr>
          <a:xfrm>
            <a:off x="10289571" y="3195609"/>
            <a:ext cx="1613113" cy="1728387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BB48D2A-16ED-418D-AAEF-AFDD87600303}"/>
              </a:ext>
            </a:extLst>
          </p:cNvPr>
          <p:cNvSpPr/>
          <p:nvPr/>
        </p:nvSpPr>
        <p:spPr>
          <a:xfrm>
            <a:off x="9048637" y="3880189"/>
            <a:ext cx="976044" cy="4880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068F0-92F0-4BFC-A3B5-4721907E4A75}"/>
              </a:ext>
            </a:extLst>
          </p:cNvPr>
          <p:cNvSpPr txBox="1"/>
          <p:nvPr/>
        </p:nvSpPr>
        <p:spPr>
          <a:xfrm>
            <a:off x="10289571" y="4981253"/>
            <a:ext cx="19041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Image obtained</a:t>
            </a:r>
            <a:endParaRPr lang="en-US" dirty="0"/>
          </a:p>
          <a:p>
            <a:pPr algn="ctr"/>
            <a:r>
              <a:rPr lang="en-US" dirty="0"/>
              <a:t> MNI Space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23E1DBC-045E-43DD-BBBA-F1617C7A7730}"/>
              </a:ext>
            </a:extLst>
          </p:cNvPr>
          <p:cNvSpPr/>
          <p:nvPr/>
        </p:nvSpPr>
        <p:spPr>
          <a:xfrm>
            <a:off x="8823789" y="2954676"/>
            <a:ext cx="1267144" cy="7448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Apply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57708A-97C2-4D73-A5F0-B1959CBE1643}"/>
              </a:ext>
            </a:extLst>
          </p:cNvPr>
          <p:cNvSpPr txBox="1"/>
          <p:nvPr/>
        </p:nvSpPr>
        <p:spPr>
          <a:xfrm>
            <a:off x="11553250" y="6367856"/>
            <a:ext cx="4536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DCC12-7F2E-4DCA-B019-9D1A8C6A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99" y="2276371"/>
            <a:ext cx="2743200" cy="1414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81268-4C2E-4E4A-98A2-493FDD2B6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242" y="2375884"/>
            <a:ext cx="2743200" cy="1438411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52AAECE-6460-4E4F-85E8-0727FEA408F9}"/>
              </a:ext>
            </a:extLst>
          </p:cNvPr>
          <p:cNvSpPr txBox="1"/>
          <p:nvPr/>
        </p:nvSpPr>
        <p:spPr>
          <a:xfrm>
            <a:off x="1385299" y="1787702"/>
            <a:ext cx="274319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Original signal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1CF99D4-E0DD-4565-A094-1E5A86AB6141}"/>
              </a:ext>
            </a:extLst>
          </p:cNvPr>
          <p:cNvSpPr txBox="1"/>
          <p:nvPr/>
        </p:nvSpPr>
        <p:spPr>
          <a:xfrm>
            <a:off x="7387120" y="1839072"/>
            <a:ext cx="277744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Despiked signal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0CF58F5-2DFC-41FD-B433-0C398F8A2E34}"/>
              </a:ext>
            </a:extLst>
          </p:cNvPr>
          <p:cNvSpPr/>
          <p:nvPr/>
        </p:nvSpPr>
        <p:spPr>
          <a:xfrm>
            <a:off x="5127333" y="2938391"/>
            <a:ext cx="976044" cy="48802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E453BED-1A3F-451B-8EE1-84A41EF2A8EF}"/>
              </a:ext>
            </a:extLst>
          </p:cNvPr>
          <p:cNvSpPr/>
          <p:nvPr/>
        </p:nvSpPr>
        <p:spPr>
          <a:xfrm>
            <a:off x="5127333" y="5173020"/>
            <a:ext cx="976044" cy="48802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D93DC940-E531-4EBA-95FF-D8BC8FBF53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8" t="5714" r="2027" b="7428"/>
          <a:stretch/>
        </p:blipFill>
        <p:spPr>
          <a:xfrm>
            <a:off x="1017142" y="4685360"/>
            <a:ext cx="3608158" cy="1305267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5CE74CF-A2B9-488C-A845-207F29231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896" y="4657827"/>
            <a:ext cx="3522322" cy="13352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7BA59D-FEB8-4D78-8112-568279BBDEB3}"/>
              </a:ext>
            </a:extLst>
          </p:cNvPr>
          <p:cNvSpPr txBox="1"/>
          <p:nvPr/>
        </p:nvSpPr>
        <p:spPr>
          <a:xfrm>
            <a:off x="1693523" y="4287748"/>
            <a:ext cx="2657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72C41-62AD-48F9-80A6-EC788AB2D0EB}"/>
              </a:ext>
            </a:extLst>
          </p:cNvPr>
          <p:cNvSpPr txBox="1"/>
          <p:nvPr/>
        </p:nvSpPr>
        <p:spPr>
          <a:xfrm>
            <a:off x="8191928" y="4287748"/>
            <a:ext cx="23065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Smoothing</a:t>
            </a: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128D24E9-3B91-4DA9-8D7C-1C7F12BC7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858" y="1971781"/>
            <a:ext cx="825359" cy="705495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404A9CE2-7186-49E7-92A2-BDD13DF97B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434" y="4199562"/>
            <a:ext cx="977649" cy="65069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58A352-F349-42C5-93D9-F939696901B7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3957AE-0465-4948-8005-F6870D563FBE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6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Linear Model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51E3A7-3EB1-4D9B-BA17-1C8D93FBD2F2}"/>
              </a:ext>
            </a:extLst>
          </p:cNvPr>
          <p:cNvSpPr/>
          <p:nvPr/>
        </p:nvSpPr>
        <p:spPr>
          <a:xfrm>
            <a:off x="10407723" y="916968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262" name="Picture 7262">
            <a:extLst>
              <a:ext uri="{FF2B5EF4-FFF2-40B4-BE49-F238E27FC236}">
                <a16:creationId xmlns:a16="http://schemas.microsoft.com/office/drawing/2014/main" id="{4A84575B-738B-477C-897B-2676C85FF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30" y="3716498"/>
            <a:ext cx="1801404" cy="2191279"/>
          </a:xfrm>
          <a:prstGeom prst="rect">
            <a:avLst/>
          </a:prstGeom>
        </p:spPr>
      </p:pic>
      <p:sp>
        <p:nvSpPr>
          <p:cNvPr id="7367" name="Rectangle: Rounded Corners 7366">
            <a:extLst>
              <a:ext uri="{FF2B5EF4-FFF2-40B4-BE49-F238E27FC236}">
                <a16:creationId xmlns:a16="http://schemas.microsoft.com/office/drawing/2014/main" id="{51826002-D995-4E7A-996D-1134707A5661}"/>
              </a:ext>
            </a:extLst>
          </p:cNvPr>
          <p:cNvSpPr/>
          <p:nvPr/>
        </p:nvSpPr>
        <p:spPr>
          <a:xfrm>
            <a:off x="9791273" y="916967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7" name="Picture 37">
            <a:extLst>
              <a:ext uri="{FF2B5EF4-FFF2-40B4-BE49-F238E27FC236}">
                <a16:creationId xmlns:a16="http://schemas.microsoft.com/office/drawing/2014/main" id="{12F064B4-14C9-4F78-8BC3-03A878307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35" y="3754459"/>
            <a:ext cx="5879671" cy="21172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44969C-5527-45B1-B003-50868968E41E}"/>
              </a:ext>
            </a:extLst>
          </p:cNvPr>
          <p:cNvSpPr txBox="1"/>
          <p:nvPr/>
        </p:nvSpPr>
        <p:spPr>
          <a:xfrm>
            <a:off x="9233105" y="3237498"/>
            <a:ext cx="17157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Output GLM</a:t>
            </a: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57708A-97C2-4D73-A5F0-B1959CBE1643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12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32214A3-2788-43A5-A2AE-75A9A447E4F2}"/>
              </a:ext>
            </a:extLst>
          </p:cNvPr>
          <p:cNvSpPr/>
          <p:nvPr/>
        </p:nvSpPr>
        <p:spPr>
          <a:xfrm>
            <a:off x="7747650" y="4464429"/>
            <a:ext cx="976044" cy="48802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3D671-8E4C-4B49-A93B-D80D0EE3DAEE}"/>
              </a:ext>
            </a:extLst>
          </p:cNvPr>
          <p:cNvSpPr txBox="1"/>
          <p:nvPr/>
        </p:nvSpPr>
        <p:spPr>
          <a:xfrm>
            <a:off x="931524" y="1530849"/>
            <a:ext cx="681861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ea typeface="+mn-lt"/>
                <a:cs typeface="+mn-lt"/>
              </a:rPr>
              <a:t>Y response in each voxel is modeled as a linear </a:t>
            </a:r>
            <a:r>
              <a:rPr lang="en-US" sz="2000" dirty="0">
                <a:ea typeface="+mn-lt"/>
                <a:cs typeface="+mn-lt"/>
              </a:rPr>
              <a:t>combination of predictors, stored in the columns of a design matrix X times β. Then, to eliminate the variability of these components, the residues from this model are assigned as the new voxel time series.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8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9" y="365760"/>
            <a:ext cx="10746768" cy="1325562"/>
          </a:xfrm>
        </p:spPr>
        <p:txBody>
          <a:bodyPr/>
          <a:lstStyle/>
          <a:p>
            <a:r>
              <a:rPr lang="en-US"/>
              <a:t>Processing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821B55-FAB2-42A5-A389-665FD157EFB0}"/>
              </a:ext>
            </a:extLst>
          </p:cNvPr>
          <p:cNvSpPr/>
          <p:nvPr/>
        </p:nvSpPr>
        <p:spPr>
          <a:xfrm>
            <a:off x="9662844" y="839911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79BF01-FDB6-4077-8EA4-2B2C4D41DC2C}"/>
              </a:ext>
            </a:extLst>
          </p:cNvPr>
          <p:cNvSpPr/>
          <p:nvPr/>
        </p:nvSpPr>
        <p:spPr>
          <a:xfrm>
            <a:off x="9046397" y="839912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E0DB91-68FC-4B17-9AFB-DFA1A44BA78F}"/>
              </a:ext>
            </a:extLst>
          </p:cNvPr>
          <p:cNvSpPr/>
          <p:nvPr/>
        </p:nvSpPr>
        <p:spPr>
          <a:xfrm>
            <a:off x="8429947" y="839911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425E3-EB2B-4829-BDF4-167311703F6B}"/>
              </a:ext>
            </a:extLst>
          </p:cNvPr>
          <p:cNvSpPr txBox="1"/>
          <p:nvPr/>
        </p:nvSpPr>
        <p:spPr>
          <a:xfrm>
            <a:off x="614737" y="2390189"/>
            <a:ext cx="10561037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It is not possible to obtain valuable information for analysis purposes in visual form. </a:t>
            </a:r>
          </a:p>
          <a:p>
            <a:pPr marL="285750" indent="-285750" algn="just">
              <a:buFont typeface="Arial"/>
              <a:buChar char="•"/>
            </a:pPr>
            <a:endParaRPr lang="en-US" sz="22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It is necessary to obtain correlation matrices in order to quantify the relationship between brain regions. </a:t>
            </a:r>
            <a:endParaRPr lang="en-US" sz="2200"/>
          </a:p>
          <a:p>
            <a:pPr marL="285750" indent="-285750" algn="just">
              <a:buFont typeface="Arial"/>
              <a:buChar char="•"/>
            </a:pPr>
            <a:endParaRPr lang="en-US" sz="2200"/>
          </a:p>
          <a:p>
            <a:pPr marL="285750" indent="-285750" algn="just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The correlation matrix will allow a quantitative analysis of the degree of correlation for each region of interest.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E4FE4-6F99-4F9C-B987-0D053CD04692}"/>
              </a:ext>
            </a:extLst>
          </p:cNvPr>
          <p:cNvSpPr txBox="1"/>
          <p:nvPr/>
        </p:nvSpPr>
        <p:spPr>
          <a:xfrm>
            <a:off x="614738" y="1453792"/>
            <a:ext cx="77004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Why fMRI processing is necessary</a:t>
            </a:r>
            <a:r>
              <a:rPr lang="en-US" sz="360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 ?</a:t>
            </a:r>
            <a:endParaRPr lang="en-US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62B83-559C-407C-8F8E-E27211D3942E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13</a:t>
            </a:r>
            <a:endParaRPr lang="en-US" dirty="0"/>
          </a:p>
        </p:txBody>
      </p:sp>
      <p:pic>
        <p:nvPicPr>
          <p:cNvPr id="9" name="Picture 24">
            <a:extLst>
              <a:ext uri="{FF2B5EF4-FFF2-40B4-BE49-F238E27FC236}">
                <a16:creationId xmlns:a16="http://schemas.microsoft.com/office/drawing/2014/main" id="{48FD8730-D90A-4DE4-AEAB-5B731204D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3" t="2500" r="6542" b="2812"/>
          <a:stretch/>
        </p:blipFill>
        <p:spPr>
          <a:xfrm>
            <a:off x="9935172" y="5306929"/>
            <a:ext cx="1377366" cy="10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99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DCD4EA-F1BF-47A4-B927-678CE611227C}"/>
              </a:ext>
            </a:extLst>
          </p:cNvPr>
          <p:cNvCxnSpPr>
            <a:cxnSpLocks/>
          </p:cNvCxnSpPr>
          <p:nvPr/>
        </p:nvCxnSpPr>
        <p:spPr>
          <a:xfrm flipV="1">
            <a:off x="9757559" y="3278844"/>
            <a:ext cx="726040" cy="5154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B4B4A5-5813-4D81-A474-BFA196A9EC8D}"/>
              </a:ext>
            </a:extLst>
          </p:cNvPr>
          <p:cNvCxnSpPr>
            <a:cxnSpLocks/>
          </p:cNvCxnSpPr>
          <p:nvPr/>
        </p:nvCxnSpPr>
        <p:spPr>
          <a:xfrm>
            <a:off x="7882526" y="3306246"/>
            <a:ext cx="777409" cy="5119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2A253-2A5F-4EC3-A615-90EEAD7379F9}"/>
              </a:ext>
            </a:extLst>
          </p:cNvPr>
          <p:cNvCxnSpPr>
            <a:cxnSpLocks/>
          </p:cNvCxnSpPr>
          <p:nvPr/>
        </p:nvCxnSpPr>
        <p:spPr>
          <a:xfrm flipV="1">
            <a:off x="6272907" y="3313092"/>
            <a:ext cx="708917" cy="541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A1567B-ED87-4B58-8478-67C15EC07821}"/>
              </a:ext>
            </a:extLst>
          </p:cNvPr>
          <p:cNvCxnSpPr>
            <a:cxnSpLocks/>
          </p:cNvCxnSpPr>
          <p:nvPr/>
        </p:nvCxnSpPr>
        <p:spPr>
          <a:xfrm>
            <a:off x="5065695" y="3177818"/>
            <a:ext cx="571927" cy="4606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39E518-F42D-4D19-9B5A-91A862643893}"/>
              </a:ext>
            </a:extLst>
          </p:cNvPr>
          <p:cNvCxnSpPr>
            <a:cxnSpLocks/>
          </p:cNvCxnSpPr>
          <p:nvPr/>
        </p:nvCxnSpPr>
        <p:spPr>
          <a:xfrm flipV="1">
            <a:off x="3379020" y="3201791"/>
            <a:ext cx="674669" cy="5411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F8DEE2-D478-4ED5-9B32-36D256566005}"/>
              </a:ext>
            </a:extLst>
          </p:cNvPr>
          <p:cNvCxnSpPr>
            <a:cxnSpLocks/>
          </p:cNvCxnSpPr>
          <p:nvPr/>
        </p:nvCxnSpPr>
        <p:spPr>
          <a:xfrm flipV="1">
            <a:off x="1880705" y="4366196"/>
            <a:ext cx="717478" cy="635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A240A1-1A1F-47E2-8E7E-8AD72E5C43CC}"/>
              </a:ext>
            </a:extLst>
          </p:cNvPr>
          <p:cNvCxnSpPr/>
          <p:nvPr/>
        </p:nvCxnSpPr>
        <p:spPr>
          <a:xfrm>
            <a:off x="1803650" y="3143571"/>
            <a:ext cx="751725" cy="5548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for processing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C2BA5D-9EBF-4361-99CF-6D456CE02C4E}"/>
              </a:ext>
            </a:extLst>
          </p:cNvPr>
          <p:cNvSpPr/>
          <p:nvPr/>
        </p:nvSpPr>
        <p:spPr>
          <a:xfrm>
            <a:off x="844194" y="4692722"/>
            <a:ext cx="1224335" cy="10445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C74060-FE4C-4998-B8BB-E9E55DEC41FF}"/>
              </a:ext>
            </a:extLst>
          </p:cNvPr>
          <p:cNvSpPr/>
          <p:nvPr/>
        </p:nvSpPr>
        <p:spPr>
          <a:xfrm>
            <a:off x="841520" y="2172878"/>
            <a:ext cx="1267143" cy="11044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A76F9A9-144E-4E13-BF21-05BA5CB1C4B1}"/>
              </a:ext>
            </a:extLst>
          </p:cNvPr>
          <p:cNvSpPr/>
          <p:nvPr/>
        </p:nvSpPr>
        <p:spPr>
          <a:xfrm>
            <a:off x="2514386" y="3409093"/>
            <a:ext cx="1250019" cy="1241456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B96D8DC-EE72-45F7-AACA-8A29C28E0B14}"/>
              </a:ext>
            </a:extLst>
          </p:cNvPr>
          <p:cNvSpPr/>
          <p:nvPr/>
        </p:nvSpPr>
        <p:spPr>
          <a:xfrm>
            <a:off x="3909958" y="2176194"/>
            <a:ext cx="1301390" cy="125002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A175CD6-D596-443D-98DF-DE4C4F10EC8E}"/>
              </a:ext>
            </a:extLst>
          </p:cNvPr>
          <p:cNvSpPr/>
          <p:nvPr/>
        </p:nvSpPr>
        <p:spPr>
          <a:xfrm>
            <a:off x="8584702" y="3494712"/>
            <a:ext cx="1369883" cy="1284266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51F11AA-79A3-4000-9404-868C8219F60E}"/>
              </a:ext>
            </a:extLst>
          </p:cNvPr>
          <p:cNvSpPr/>
          <p:nvPr/>
        </p:nvSpPr>
        <p:spPr>
          <a:xfrm>
            <a:off x="10399802" y="2278935"/>
            <a:ext cx="1344198" cy="131851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B1712DC-8C6D-4F76-A7DE-1898405B788D}"/>
              </a:ext>
            </a:extLst>
          </p:cNvPr>
          <p:cNvSpPr/>
          <p:nvPr/>
        </p:nvSpPr>
        <p:spPr>
          <a:xfrm>
            <a:off x="5433960" y="3503272"/>
            <a:ext cx="1318511" cy="1275703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100" b="1"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10E948-DE14-479B-9D4E-B48F160D2BB2}"/>
              </a:ext>
            </a:extLst>
          </p:cNvPr>
          <p:cNvSpPr txBox="1"/>
          <p:nvPr/>
        </p:nvSpPr>
        <p:spPr>
          <a:xfrm>
            <a:off x="1134332" y="2555589"/>
            <a:ext cx="9452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Atlas</a:t>
            </a:r>
            <a:endParaRPr lang="en-US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F9D9E-715D-46F3-9DF6-F5D9B000CC99}"/>
              </a:ext>
            </a:extLst>
          </p:cNvPr>
          <p:cNvSpPr txBox="1"/>
          <p:nvPr/>
        </p:nvSpPr>
        <p:spPr>
          <a:xfrm>
            <a:off x="1048711" y="4910082"/>
            <a:ext cx="11250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GLM</a:t>
            </a:r>
          </a:p>
          <a:p>
            <a:r>
              <a:rPr lang="en-US" sz="1600" b="1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DBDE5B-615C-4CD9-ACB8-0D4E2F36718A}"/>
              </a:ext>
            </a:extLst>
          </p:cNvPr>
          <p:cNvSpPr txBox="1"/>
          <p:nvPr/>
        </p:nvSpPr>
        <p:spPr>
          <a:xfrm>
            <a:off x="2684552" y="3883200"/>
            <a:ext cx="10308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Masker</a:t>
            </a:r>
            <a:endParaRPr lang="en-US" sz="2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0CC2A-698E-4BCC-9A38-5974C9D7F27F}"/>
              </a:ext>
            </a:extLst>
          </p:cNvPr>
          <p:cNvSpPr txBox="1"/>
          <p:nvPr/>
        </p:nvSpPr>
        <p:spPr>
          <a:xfrm>
            <a:off x="3806148" y="2513314"/>
            <a:ext cx="1518860" cy="601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Signal</a:t>
            </a:r>
          </a:p>
          <a:p>
            <a:pPr algn="ctr"/>
            <a:r>
              <a:rPr lang="en-US" sz="1600" b="1"/>
              <a:t>Extraction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964056CB-FAA1-4531-BC19-F2107F5EF8E6}"/>
              </a:ext>
            </a:extLst>
          </p:cNvPr>
          <p:cNvSpPr/>
          <p:nvPr/>
        </p:nvSpPr>
        <p:spPr>
          <a:xfrm>
            <a:off x="6906587" y="2278935"/>
            <a:ext cx="1318513" cy="1284266"/>
          </a:xfrm>
          <a:prstGeom prst="flowChartConnector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09F3CD-0761-402F-A352-64BC5317A396}"/>
              </a:ext>
            </a:extLst>
          </p:cNvPr>
          <p:cNvSpPr txBox="1"/>
          <p:nvPr/>
        </p:nvSpPr>
        <p:spPr>
          <a:xfrm>
            <a:off x="6748731" y="2621943"/>
            <a:ext cx="15959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Correlation</a:t>
            </a:r>
          </a:p>
          <a:p>
            <a:pPr algn="ctr"/>
            <a:r>
              <a:rPr lang="en-US" sz="1600" b="1"/>
              <a:t>Matrix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B9DF1A-5FF3-469B-AE38-41BE1572CBA5}"/>
              </a:ext>
            </a:extLst>
          </p:cNvPr>
          <p:cNvSpPr txBox="1"/>
          <p:nvPr/>
        </p:nvSpPr>
        <p:spPr>
          <a:xfrm>
            <a:off x="5293225" y="3820594"/>
            <a:ext cx="15531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Select</a:t>
            </a:r>
          </a:p>
          <a:p>
            <a:pPr algn="ctr"/>
            <a:r>
              <a:rPr lang="en-US" sz="1600" b="1"/>
              <a:t>Label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BBBBCD-348D-4809-A500-A45616FA9405}"/>
              </a:ext>
            </a:extLst>
          </p:cNvPr>
          <p:cNvSpPr txBox="1"/>
          <p:nvPr/>
        </p:nvSpPr>
        <p:spPr>
          <a:xfrm>
            <a:off x="8315539" y="3966144"/>
            <a:ext cx="18270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  Vectorization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A89F6D-5EE1-4DE3-8598-CF534A3B1263}"/>
              </a:ext>
            </a:extLst>
          </p:cNvPr>
          <p:cNvSpPr txBox="1"/>
          <p:nvPr/>
        </p:nvSpPr>
        <p:spPr>
          <a:xfrm>
            <a:off x="10259068" y="2596257"/>
            <a:ext cx="15531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Final </a:t>
            </a:r>
          </a:p>
          <a:p>
            <a:pPr algn="ctr"/>
            <a:r>
              <a:rPr lang="en-US" b="1"/>
              <a:t>Result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672A2AE-13B6-45F2-A259-F1D85D6247CF}"/>
              </a:ext>
            </a:extLst>
          </p:cNvPr>
          <p:cNvSpPr/>
          <p:nvPr/>
        </p:nvSpPr>
        <p:spPr>
          <a:xfrm>
            <a:off x="188248" y="5114158"/>
            <a:ext cx="496584" cy="2996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BC60D8-3DA4-4A5F-B871-4B911E611261}"/>
              </a:ext>
            </a:extLst>
          </p:cNvPr>
          <p:cNvSpPr txBox="1"/>
          <p:nvPr/>
        </p:nvSpPr>
        <p:spPr>
          <a:xfrm>
            <a:off x="49658" y="4690151"/>
            <a:ext cx="773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WPP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245D0-D0A4-4CFA-9E1F-AE728224B743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14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DCFE2E-6D47-4E0C-95D4-E0C24BDF6956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C033C37-83EF-4D91-A08C-35FD8478FECA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D2BA1B-858C-46FB-AD0D-241FB40A3760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50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DCD4EA-F1BF-47A4-B927-678CE611227C}"/>
              </a:ext>
            </a:extLst>
          </p:cNvPr>
          <p:cNvCxnSpPr>
            <a:cxnSpLocks/>
          </p:cNvCxnSpPr>
          <p:nvPr/>
        </p:nvCxnSpPr>
        <p:spPr>
          <a:xfrm flipV="1">
            <a:off x="9757559" y="3278844"/>
            <a:ext cx="726040" cy="5154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B4B4A5-5813-4D81-A474-BFA196A9EC8D}"/>
              </a:ext>
            </a:extLst>
          </p:cNvPr>
          <p:cNvCxnSpPr>
            <a:cxnSpLocks/>
          </p:cNvCxnSpPr>
          <p:nvPr/>
        </p:nvCxnSpPr>
        <p:spPr>
          <a:xfrm>
            <a:off x="7882526" y="3306246"/>
            <a:ext cx="777409" cy="5119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2A253-2A5F-4EC3-A615-90EEAD7379F9}"/>
              </a:ext>
            </a:extLst>
          </p:cNvPr>
          <p:cNvCxnSpPr>
            <a:cxnSpLocks/>
          </p:cNvCxnSpPr>
          <p:nvPr/>
        </p:nvCxnSpPr>
        <p:spPr>
          <a:xfrm flipV="1">
            <a:off x="6272907" y="3313092"/>
            <a:ext cx="708917" cy="541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A1567B-ED87-4B58-8478-67C15EC07821}"/>
              </a:ext>
            </a:extLst>
          </p:cNvPr>
          <p:cNvCxnSpPr>
            <a:cxnSpLocks/>
          </p:cNvCxnSpPr>
          <p:nvPr/>
        </p:nvCxnSpPr>
        <p:spPr>
          <a:xfrm>
            <a:off x="5065695" y="3177818"/>
            <a:ext cx="571927" cy="4606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39E518-F42D-4D19-9B5A-91A862643893}"/>
              </a:ext>
            </a:extLst>
          </p:cNvPr>
          <p:cNvCxnSpPr>
            <a:cxnSpLocks/>
          </p:cNvCxnSpPr>
          <p:nvPr/>
        </p:nvCxnSpPr>
        <p:spPr>
          <a:xfrm flipV="1">
            <a:off x="3379020" y="3201791"/>
            <a:ext cx="674669" cy="5411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F8DEE2-D478-4ED5-9B32-36D256566005}"/>
              </a:ext>
            </a:extLst>
          </p:cNvPr>
          <p:cNvCxnSpPr>
            <a:cxnSpLocks/>
          </p:cNvCxnSpPr>
          <p:nvPr/>
        </p:nvCxnSpPr>
        <p:spPr>
          <a:xfrm flipV="1">
            <a:off x="1880705" y="4366196"/>
            <a:ext cx="717478" cy="635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A240A1-1A1F-47E2-8E7E-8AD72E5C43CC}"/>
              </a:ext>
            </a:extLst>
          </p:cNvPr>
          <p:cNvCxnSpPr/>
          <p:nvPr/>
        </p:nvCxnSpPr>
        <p:spPr>
          <a:xfrm>
            <a:off x="1803650" y="3143571"/>
            <a:ext cx="751725" cy="5548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for processing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C2BA5D-9EBF-4361-99CF-6D456CE02C4E}"/>
              </a:ext>
            </a:extLst>
          </p:cNvPr>
          <p:cNvSpPr/>
          <p:nvPr/>
        </p:nvSpPr>
        <p:spPr>
          <a:xfrm>
            <a:off x="844194" y="4692722"/>
            <a:ext cx="1224335" cy="10445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C74060-FE4C-4998-B8BB-E9E55DEC41FF}"/>
              </a:ext>
            </a:extLst>
          </p:cNvPr>
          <p:cNvSpPr/>
          <p:nvPr/>
        </p:nvSpPr>
        <p:spPr>
          <a:xfrm>
            <a:off x="841520" y="2172878"/>
            <a:ext cx="1267143" cy="11044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A76F9A9-144E-4E13-BF21-05BA5CB1C4B1}"/>
              </a:ext>
            </a:extLst>
          </p:cNvPr>
          <p:cNvSpPr/>
          <p:nvPr/>
        </p:nvSpPr>
        <p:spPr>
          <a:xfrm>
            <a:off x="2514386" y="3409093"/>
            <a:ext cx="1250019" cy="1241456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B96D8DC-EE72-45F7-AACA-8A29C28E0B14}"/>
              </a:ext>
            </a:extLst>
          </p:cNvPr>
          <p:cNvSpPr/>
          <p:nvPr/>
        </p:nvSpPr>
        <p:spPr>
          <a:xfrm>
            <a:off x="3909958" y="2176194"/>
            <a:ext cx="1301390" cy="125002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A175CD6-D596-443D-98DF-DE4C4F10EC8E}"/>
              </a:ext>
            </a:extLst>
          </p:cNvPr>
          <p:cNvSpPr/>
          <p:nvPr/>
        </p:nvSpPr>
        <p:spPr>
          <a:xfrm>
            <a:off x="8584702" y="3494712"/>
            <a:ext cx="1369883" cy="1284266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51F11AA-79A3-4000-9404-868C8219F60E}"/>
              </a:ext>
            </a:extLst>
          </p:cNvPr>
          <p:cNvSpPr/>
          <p:nvPr/>
        </p:nvSpPr>
        <p:spPr>
          <a:xfrm>
            <a:off x="10399802" y="2278935"/>
            <a:ext cx="1344198" cy="131851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B1712DC-8C6D-4F76-A7DE-1898405B788D}"/>
              </a:ext>
            </a:extLst>
          </p:cNvPr>
          <p:cNvSpPr/>
          <p:nvPr/>
        </p:nvSpPr>
        <p:spPr>
          <a:xfrm>
            <a:off x="5433960" y="3503272"/>
            <a:ext cx="1318511" cy="1275703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100" b="1"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10E948-DE14-479B-9D4E-B48F160D2BB2}"/>
              </a:ext>
            </a:extLst>
          </p:cNvPr>
          <p:cNvSpPr txBox="1"/>
          <p:nvPr/>
        </p:nvSpPr>
        <p:spPr>
          <a:xfrm>
            <a:off x="1134332" y="2555589"/>
            <a:ext cx="9452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Atlas</a:t>
            </a:r>
            <a:endParaRPr lang="en-US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F9D9E-715D-46F3-9DF6-F5D9B000CC99}"/>
              </a:ext>
            </a:extLst>
          </p:cNvPr>
          <p:cNvSpPr txBox="1"/>
          <p:nvPr/>
        </p:nvSpPr>
        <p:spPr>
          <a:xfrm>
            <a:off x="1048711" y="4910082"/>
            <a:ext cx="11250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GLM</a:t>
            </a:r>
          </a:p>
          <a:p>
            <a:r>
              <a:rPr lang="en-US" sz="1600" b="1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DBDE5B-615C-4CD9-ACB8-0D4E2F36718A}"/>
              </a:ext>
            </a:extLst>
          </p:cNvPr>
          <p:cNvSpPr txBox="1"/>
          <p:nvPr/>
        </p:nvSpPr>
        <p:spPr>
          <a:xfrm>
            <a:off x="2684552" y="3883200"/>
            <a:ext cx="10308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Masker</a:t>
            </a:r>
            <a:endParaRPr lang="en-US" sz="2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0CC2A-698E-4BCC-9A38-5974C9D7F27F}"/>
              </a:ext>
            </a:extLst>
          </p:cNvPr>
          <p:cNvSpPr txBox="1"/>
          <p:nvPr/>
        </p:nvSpPr>
        <p:spPr>
          <a:xfrm>
            <a:off x="3806148" y="2513314"/>
            <a:ext cx="1518860" cy="601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Signal</a:t>
            </a:r>
          </a:p>
          <a:p>
            <a:pPr algn="ctr"/>
            <a:r>
              <a:rPr lang="en-US" sz="1600" b="1"/>
              <a:t>Extraction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964056CB-FAA1-4531-BC19-F2107F5EF8E6}"/>
              </a:ext>
            </a:extLst>
          </p:cNvPr>
          <p:cNvSpPr/>
          <p:nvPr/>
        </p:nvSpPr>
        <p:spPr>
          <a:xfrm>
            <a:off x="6906587" y="2278935"/>
            <a:ext cx="1318513" cy="1284266"/>
          </a:xfrm>
          <a:prstGeom prst="flowChartConnector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09F3CD-0761-402F-A352-64BC5317A396}"/>
              </a:ext>
            </a:extLst>
          </p:cNvPr>
          <p:cNvSpPr txBox="1"/>
          <p:nvPr/>
        </p:nvSpPr>
        <p:spPr>
          <a:xfrm>
            <a:off x="6748731" y="2621943"/>
            <a:ext cx="15959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Correlation</a:t>
            </a:r>
          </a:p>
          <a:p>
            <a:pPr algn="ctr"/>
            <a:r>
              <a:rPr lang="en-US" sz="1600" b="1"/>
              <a:t>Matrix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B9DF1A-5FF3-469B-AE38-41BE1572CBA5}"/>
              </a:ext>
            </a:extLst>
          </p:cNvPr>
          <p:cNvSpPr txBox="1"/>
          <p:nvPr/>
        </p:nvSpPr>
        <p:spPr>
          <a:xfrm>
            <a:off x="5293225" y="3820594"/>
            <a:ext cx="15531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Select</a:t>
            </a:r>
          </a:p>
          <a:p>
            <a:pPr algn="ctr"/>
            <a:r>
              <a:rPr lang="en-US" sz="1600" b="1"/>
              <a:t>Label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BBBBCD-348D-4809-A500-A45616FA9405}"/>
              </a:ext>
            </a:extLst>
          </p:cNvPr>
          <p:cNvSpPr txBox="1"/>
          <p:nvPr/>
        </p:nvSpPr>
        <p:spPr>
          <a:xfrm>
            <a:off x="8315539" y="3966144"/>
            <a:ext cx="18270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  Vectorization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A89F6D-5EE1-4DE3-8598-CF534A3B1263}"/>
              </a:ext>
            </a:extLst>
          </p:cNvPr>
          <p:cNvSpPr txBox="1"/>
          <p:nvPr/>
        </p:nvSpPr>
        <p:spPr>
          <a:xfrm>
            <a:off x="10259068" y="2596257"/>
            <a:ext cx="15531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Final </a:t>
            </a:r>
          </a:p>
          <a:p>
            <a:pPr algn="ctr"/>
            <a:r>
              <a:rPr lang="en-US" b="1"/>
              <a:t>Result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672A2AE-13B6-45F2-A259-F1D85D6247CF}"/>
              </a:ext>
            </a:extLst>
          </p:cNvPr>
          <p:cNvSpPr/>
          <p:nvPr/>
        </p:nvSpPr>
        <p:spPr>
          <a:xfrm>
            <a:off x="188248" y="5114158"/>
            <a:ext cx="496584" cy="2996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F05D6E5-E5FF-4382-8461-7788FD68CE16}"/>
              </a:ext>
            </a:extLst>
          </p:cNvPr>
          <p:cNvSpPr/>
          <p:nvPr/>
        </p:nvSpPr>
        <p:spPr>
          <a:xfrm rot="5340000">
            <a:off x="2885214" y="5011415"/>
            <a:ext cx="496584" cy="2996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BC60D8-3DA4-4A5F-B871-4B911E611261}"/>
              </a:ext>
            </a:extLst>
          </p:cNvPr>
          <p:cNvSpPr txBox="1"/>
          <p:nvPr/>
        </p:nvSpPr>
        <p:spPr>
          <a:xfrm>
            <a:off x="49658" y="4690151"/>
            <a:ext cx="773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WPP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245D0-D0A4-4CFA-9E1F-AE728224B743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15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DCFE2E-6D47-4E0C-95D4-E0C24BDF6956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C033C37-83EF-4D91-A08C-35FD8478FECA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D2BA1B-858C-46FB-AD0D-241FB40A3760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EC76F994-D61E-40AD-9E47-884FB5714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82640" y="5575067"/>
            <a:ext cx="1501953" cy="112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80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DCD4EA-F1BF-47A4-B927-678CE611227C}"/>
              </a:ext>
            </a:extLst>
          </p:cNvPr>
          <p:cNvCxnSpPr>
            <a:cxnSpLocks/>
          </p:cNvCxnSpPr>
          <p:nvPr/>
        </p:nvCxnSpPr>
        <p:spPr>
          <a:xfrm flipV="1">
            <a:off x="9757559" y="3278844"/>
            <a:ext cx="726040" cy="5154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B4B4A5-5813-4D81-A474-BFA196A9EC8D}"/>
              </a:ext>
            </a:extLst>
          </p:cNvPr>
          <p:cNvCxnSpPr>
            <a:cxnSpLocks/>
          </p:cNvCxnSpPr>
          <p:nvPr/>
        </p:nvCxnSpPr>
        <p:spPr>
          <a:xfrm>
            <a:off x="7882526" y="3306246"/>
            <a:ext cx="777409" cy="5119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2A253-2A5F-4EC3-A615-90EEAD7379F9}"/>
              </a:ext>
            </a:extLst>
          </p:cNvPr>
          <p:cNvCxnSpPr>
            <a:cxnSpLocks/>
          </p:cNvCxnSpPr>
          <p:nvPr/>
        </p:nvCxnSpPr>
        <p:spPr>
          <a:xfrm flipV="1">
            <a:off x="6272907" y="3313092"/>
            <a:ext cx="708917" cy="541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A1567B-ED87-4B58-8478-67C15EC07821}"/>
              </a:ext>
            </a:extLst>
          </p:cNvPr>
          <p:cNvCxnSpPr>
            <a:cxnSpLocks/>
          </p:cNvCxnSpPr>
          <p:nvPr/>
        </p:nvCxnSpPr>
        <p:spPr>
          <a:xfrm>
            <a:off x="5065695" y="3177818"/>
            <a:ext cx="571927" cy="4606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39E518-F42D-4D19-9B5A-91A862643893}"/>
              </a:ext>
            </a:extLst>
          </p:cNvPr>
          <p:cNvCxnSpPr>
            <a:cxnSpLocks/>
          </p:cNvCxnSpPr>
          <p:nvPr/>
        </p:nvCxnSpPr>
        <p:spPr>
          <a:xfrm flipV="1">
            <a:off x="3379020" y="3201791"/>
            <a:ext cx="674669" cy="5411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F8DEE2-D478-4ED5-9B32-36D256566005}"/>
              </a:ext>
            </a:extLst>
          </p:cNvPr>
          <p:cNvCxnSpPr>
            <a:cxnSpLocks/>
          </p:cNvCxnSpPr>
          <p:nvPr/>
        </p:nvCxnSpPr>
        <p:spPr>
          <a:xfrm flipV="1">
            <a:off x="1880705" y="4366196"/>
            <a:ext cx="717478" cy="635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A240A1-1A1F-47E2-8E7E-8AD72E5C43CC}"/>
              </a:ext>
            </a:extLst>
          </p:cNvPr>
          <p:cNvCxnSpPr/>
          <p:nvPr/>
        </p:nvCxnSpPr>
        <p:spPr>
          <a:xfrm>
            <a:off x="1803650" y="3143571"/>
            <a:ext cx="751725" cy="5548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for processing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C2BA5D-9EBF-4361-99CF-6D456CE02C4E}"/>
              </a:ext>
            </a:extLst>
          </p:cNvPr>
          <p:cNvSpPr/>
          <p:nvPr/>
        </p:nvSpPr>
        <p:spPr>
          <a:xfrm>
            <a:off x="844194" y="4692722"/>
            <a:ext cx="1224335" cy="10445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C74060-FE4C-4998-B8BB-E9E55DEC41FF}"/>
              </a:ext>
            </a:extLst>
          </p:cNvPr>
          <p:cNvSpPr/>
          <p:nvPr/>
        </p:nvSpPr>
        <p:spPr>
          <a:xfrm>
            <a:off x="841520" y="2172878"/>
            <a:ext cx="1267143" cy="11044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A76F9A9-144E-4E13-BF21-05BA5CB1C4B1}"/>
              </a:ext>
            </a:extLst>
          </p:cNvPr>
          <p:cNvSpPr/>
          <p:nvPr/>
        </p:nvSpPr>
        <p:spPr>
          <a:xfrm>
            <a:off x="2514386" y="3409093"/>
            <a:ext cx="1250019" cy="1241456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B96D8DC-EE72-45F7-AACA-8A29C28E0B14}"/>
              </a:ext>
            </a:extLst>
          </p:cNvPr>
          <p:cNvSpPr/>
          <p:nvPr/>
        </p:nvSpPr>
        <p:spPr>
          <a:xfrm>
            <a:off x="3909958" y="2176194"/>
            <a:ext cx="1301390" cy="125002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A175CD6-D596-443D-98DF-DE4C4F10EC8E}"/>
              </a:ext>
            </a:extLst>
          </p:cNvPr>
          <p:cNvSpPr/>
          <p:nvPr/>
        </p:nvSpPr>
        <p:spPr>
          <a:xfrm>
            <a:off x="8584702" y="3494712"/>
            <a:ext cx="1369883" cy="1284266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51F11AA-79A3-4000-9404-868C8219F60E}"/>
              </a:ext>
            </a:extLst>
          </p:cNvPr>
          <p:cNvSpPr/>
          <p:nvPr/>
        </p:nvSpPr>
        <p:spPr>
          <a:xfrm>
            <a:off x="10399802" y="2278935"/>
            <a:ext cx="1344198" cy="131851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B1712DC-8C6D-4F76-A7DE-1898405B788D}"/>
              </a:ext>
            </a:extLst>
          </p:cNvPr>
          <p:cNvSpPr/>
          <p:nvPr/>
        </p:nvSpPr>
        <p:spPr>
          <a:xfrm>
            <a:off x="5433960" y="3503272"/>
            <a:ext cx="1318511" cy="1275703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100" b="1"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10E948-DE14-479B-9D4E-B48F160D2BB2}"/>
              </a:ext>
            </a:extLst>
          </p:cNvPr>
          <p:cNvSpPr txBox="1"/>
          <p:nvPr/>
        </p:nvSpPr>
        <p:spPr>
          <a:xfrm>
            <a:off x="1134332" y="2555589"/>
            <a:ext cx="9452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Atlas</a:t>
            </a:r>
            <a:endParaRPr lang="en-US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F9D9E-715D-46F3-9DF6-F5D9B000CC99}"/>
              </a:ext>
            </a:extLst>
          </p:cNvPr>
          <p:cNvSpPr txBox="1"/>
          <p:nvPr/>
        </p:nvSpPr>
        <p:spPr>
          <a:xfrm>
            <a:off x="1048711" y="4910082"/>
            <a:ext cx="11250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GLM</a:t>
            </a:r>
          </a:p>
          <a:p>
            <a:r>
              <a:rPr lang="en-US" sz="1600" b="1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DBDE5B-615C-4CD9-ACB8-0D4E2F36718A}"/>
              </a:ext>
            </a:extLst>
          </p:cNvPr>
          <p:cNvSpPr txBox="1"/>
          <p:nvPr/>
        </p:nvSpPr>
        <p:spPr>
          <a:xfrm>
            <a:off x="2684552" y="3883200"/>
            <a:ext cx="10308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Masker</a:t>
            </a:r>
            <a:endParaRPr lang="en-US" sz="2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0CC2A-698E-4BCC-9A38-5974C9D7F27F}"/>
              </a:ext>
            </a:extLst>
          </p:cNvPr>
          <p:cNvSpPr txBox="1"/>
          <p:nvPr/>
        </p:nvSpPr>
        <p:spPr>
          <a:xfrm>
            <a:off x="3806148" y="2513314"/>
            <a:ext cx="1518860" cy="601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Signal</a:t>
            </a:r>
          </a:p>
          <a:p>
            <a:pPr algn="ctr"/>
            <a:r>
              <a:rPr lang="en-US" sz="1600" b="1"/>
              <a:t>Extraction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964056CB-FAA1-4531-BC19-F2107F5EF8E6}"/>
              </a:ext>
            </a:extLst>
          </p:cNvPr>
          <p:cNvSpPr/>
          <p:nvPr/>
        </p:nvSpPr>
        <p:spPr>
          <a:xfrm>
            <a:off x="6906587" y="2278935"/>
            <a:ext cx="1318513" cy="1284266"/>
          </a:xfrm>
          <a:prstGeom prst="flowChartConnector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09F3CD-0761-402F-A352-64BC5317A396}"/>
              </a:ext>
            </a:extLst>
          </p:cNvPr>
          <p:cNvSpPr txBox="1"/>
          <p:nvPr/>
        </p:nvSpPr>
        <p:spPr>
          <a:xfrm>
            <a:off x="6748731" y="2621943"/>
            <a:ext cx="15959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Correlation</a:t>
            </a:r>
          </a:p>
          <a:p>
            <a:pPr algn="ctr"/>
            <a:r>
              <a:rPr lang="en-US" sz="1600" b="1"/>
              <a:t>Matrix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B9DF1A-5FF3-469B-AE38-41BE1572CBA5}"/>
              </a:ext>
            </a:extLst>
          </p:cNvPr>
          <p:cNvSpPr txBox="1"/>
          <p:nvPr/>
        </p:nvSpPr>
        <p:spPr>
          <a:xfrm>
            <a:off x="5293225" y="3820594"/>
            <a:ext cx="15531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Select</a:t>
            </a:r>
          </a:p>
          <a:p>
            <a:pPr algn="ctr"/>
            <a:r>
              <a:rPr lang="en-US" sz="1600" b="1"/>
              <a:t>Label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BBBBCD-348D-4809-A500-A45616FA9405}"/>
              </a:ext>
            </a:extLst>
          </p:cNvPr>
          <p:cNvSpPr txBox="1"/>
          <p:nvPr/>
        </p:nvSpPr>
        <p:spPr>
          <a:xfrm>
            <a:off x="8315539" y="3966144"/>
            <a:ext cx="18270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  Vectorization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A89F6D-5EE1-4DE3-8598-CF534A3B1263}"/>
              </a:ext>
            </a:extLst>
          </p:cNvPr>
          <p:cNvSpPr txBox="1"/>
          <p:nvPr/>
        </p:nvSpPr>
        <p:spPr>
          <a:xfrm>
            <a:off x="10259068" y="2596257"/>
            <a:ext cx="15531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Final </a:t>
            </a:r>
          </a:p>
          <a:p>
            <a:pPr algn="ctr"/>
            <a:r>
              <a:rPr lang="en-US" b="1"/>
              <a:t>Result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672A2AE-13B6-45F2-A259-F1D85D6247CF}"/>
              </a:ext>
            </a:extLst>
          </p:cNvPr>
          <p:cNvSpPr/>
          <p:nvPr/>
        </p:nvSpPr>
        <p:spPr>
          <a:xfrm>
            <a:off x="188248" y="5114158"/>
            <a:ext cx="496584" cy="2996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BC60D8-3DA4-4A5F-B871-4B911E611261}"/>
              </a:ext>
            </a:extLst>
          </p:cNvPr>
          <p:cNvSpPr txBox="1"/>
          <p:nvPr/>
        </p:nvSpPr>
        <p:spPr>
          <a:xfrm>
            <a:off x="49658" y="4690151"/>
            <a:ext cx="773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WPP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245D0-D0A4-4CFA-9E1F-AE728224B743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16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8B156E-B771-464B-9FB8-973325439C87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0A53498-7BA5-42E6-879D-E53127E5D0A6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37597C-E98E-4205-B790-D75E4BE9E9F0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CA93B43-C5A4-4784-A2E5-6625F27DBDFF}"/>
              </a:ext>
            </a:extLst>
          </p:cNvPr>
          <p:cNvSpPr/>
          <p:nvPr/>
        </p:nvSpPr>
        <p:spPr>
          <a:xfrm rot="5400000">
            <a:off x="4266065" y="3778226"/>
            <a:ext cx="583629" cy="2981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5E725C3-293B-45BB-AAD8-F9D66DE41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2" t="4464" r="1869" b="6250"/>
          <a:stretch/>
        </p:blipFill>
        <p:spPr>
          <a:xfrm>
            <a:off x="4236379" y="4516910"/>
            <a:ext cx="602978" cy="204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7BFDFABA-6C0B-4C5B-8AEF-BD26C1273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7" t="2778" r="2804" b="4630"/>
          <a:stretch/>
        </p:blipFill>
        <p:spPr>
          <a:xfrm flipH="1">
            <a:off x="4240129" y="4821959"/>
            <a:ext cx="595575" cy="201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1A0372F7-0DDC-45D2-8A34-6349EC9A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2" t="4464" r="1869" b="6250"/>
          <a:stretch/>
        </p:blipFill>
        <p:spPr>
          <a:xfrm>
            <a:off x="5768940" y="5107674"/>
            <a:ext cx="602978" cy="204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12">
            <a:extLst>
              <a:ext uri="{FF2B5EF4-FFF2-40B4-BE49-F238E27FC236}">
                <a16:creationId xmlns:a16="http://schemas.microsoft.com/office/drawing/2014/main" id="{D34C8032-47BE-464B-93E4-11DDDD746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7" t="2778" r="2804" b="4630"/>
          <a:stretch/>
        </p:blipFill>
        <p:spPr>
          <a:xfrm flipH="1">
            <a:off x="4240128" y="5164431"/>
            <a:ext cx="595575" cy="201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2" name="Picture 8">
            <a:extLst>
              <a:ext uri="{FF2B5EF4-FFF2-40B4-BE49-F238E27FC236}">
                <a16:creationId xmlns:a16="http://schemas.microsoft.com/office/drawing/2014/main" id="{A0C755AF-D02B-48F4-99C6-7B64A66F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2" t="4464" r="1869" b="6250"/>
          <a:stretch/>
        </p:blipFill>
        <p:spPr>
          <a:xfrm>
            <a:off x="5768940" y="6195023"/>
            <a:ext cx="602978" cy="204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4" name="Picture 12">
            <a:extLst>
              <a:ext uri="{FF2B5EF4-FFF2-40B4-BE49-F238E27FC236}">
                <a16:creationId xmlns:a16="http://schemas.microsoft.com/office/drawing/2014/main" id="{CCFE32FA-D3E7-4AD7-B9B2-3051402BF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7" t="2778" r="2804" b="4630"/>
          <a:stretch/>
        </p:blipFill>
        <p:spPr>
          <a:xfrm flipH="1">
            <a:off x="5772690" y="5489780"/>
            <a:ext cx="595575" cy="201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Picture 8">
            <a:extLst>
              <a:ext uri="{FF2B5EF4-FFF2-40B4-BE49-F238E27FC236}">
                <a16:creationId xmlns:a16="http://schemas.microsoft.com/office/drawing/2014/main" id="{354DF29D-2267-4E62-860C-98BBEED6E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2" t="4464" r="1869" b="6250"/>
          <a:stretch/>
        </p:blipFill>
        <p:spPr>
          <a:xfrm>
            <a:off x="4236378" y="5501517"/>
            <a:ext cx="602978" cy="204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12">
            <a:extLst>
              <a:ext uri="{FF2B5EF4-FFF2-40B4-BE49-F238E27FC236}">
                <a16:creationId xmlns:a16="http://schemas.microsoft.com/office/drawing/2014/main" id="{296BF157-967F-48F1-94CC-A9FB85AF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7" t="2778" r="2804" b="4630"/>
          <a:stretch/>
        </p:blipFill>
        <p:spPr>
          <a:xfrm flipH="1">
            <a:off x="4240128" y="6191847"/>
            <a:ext cx="595575" cy="201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7C7031-01D9-4DD1-A609-C0A9A452840A}"/>
              </a:ext>
            </a:extLst>
          </p:cNvPr>
          <p:cNvSpPr txBox="1"/>
          <p:nvPr/>
        </p:nvSpPr>
        <p:spPr>
          <a:xfrm>
            <a:off x="4347681" y="5734691"/>
            <a:ext cx="380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DB890-62F4-4A66-9AFB-8D1FF3D0A728}"/>
              </a:ext>
            </a:extLst>
          </p:cNvPr>
          <p:cNvSpPr txBox="1"/>
          <p:nvPr/>
        </p:nvSpPr>
        <p:spPr>
          <a:xfrm>
            <a:off x="3911029" y="6462443"/>
            <a:ext cx="2434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n= All atlas regions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E84EA6-AC91-4715-81E6-61F19BA28891}"/>
              </a:ext>
            </a:extLst>
          </p:cNvPr>
          <p:cNvSpPr txBox="1"/>
          <p:nvPr/>
        </p:nvSpPr>
        <p:spPr>
          <a:xfrm>
            <a:off x="5880242" y="5726129"/>
            <a:ext cx="380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FE3E94-D0DA-47E4-8879-481D51D91AA8}"/>
              </a:ext>
            </a:extLst>
          </p:cNvPr>
          <p:cNvSpPr txBox="1"/>
          <p:nvPr/>
        </p:nvSpPr>
        <p:spPr>
          <a:xfrm>
            <a:off x="6428197" y="6094285"/>
            <a:ext cx="2434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n= Regions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51934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F322-761F-43C0-841F-69E0050D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97" y="365760"/>
            <a:ext cx="10464230" cy="1325562"/>
          </a:xfrm>
        </p:spPr>
        <p:txBody>
          <a:bodyPr/>
          <a:lstStyle/>
          <a:p>
            <a:r>
              <a:rPr lang="en-US"/>
              <a:t>Motivation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532A153-F099-4527-87E1-EB908A1BA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2" t="6255" r="4469" b="7194"/>
          <a:stretch/>
        </p:blipFill>
        <p:spPr>
          <a:xfrm>
            <a:off x="8914407" y="365760"/>
            <a:ext cx="2827372" cy="1032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A938AB-55AC-4E82-885C-594F1EC1DDA3}"/>
              </a:ext>
            </a:extLst>
          </p:cNvPr>
          <p:cNvSpPr txBox="1"/>
          <p:nvPr/>
        </p:nvSpPr>
        <p:spPr>
          <a:xfrm>
            <a:off x="768851" y="2155861"/>
            <a:ext cx="10842655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ea typeface="+mn-lt"/>
                <a:cs typeface="+mn-lt"/>
              </a:rPr>
              <a:t>The H2H project is carried out by a </a:t>
            </a:r>
            <a:r>
              <a:rPr lang="en-US" sz="2400" dirty="0">
                <a:ea typeface="+mn-lt"/>
                <a:cs typeface="+mn-lt"/>
              </a:rPr>
              <a:t>CNIC research group that aims to unravel the relationship between </a:t>
            </a:r>
            <a:r>
              <a:rPr lang="en-US" sz="2400">
                <a:ea typeface="+mn-lt"/>
                <a:cs typeface="+mn-lt"/>
              </a:rPr>
              <a:t>cardiovascular and neurocognitive diseases.</a:t>
            </a:r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>
                <a:ea typeface="+mn-lt"/>
                <a:cs typeface="+mn-lt"/>
              </a:rPr>
              <a:t>The pipelines must be able to obtain </a:t>
            </a:r>
            <a:r>
              <a:rPr lang="en-US" sz="2400" dirty="0">
                <a:ea typeface="+mn-lt"/>
                <a:cs typeface="+mn-lt"/>
              </a:rPr>
              <a:t>correlation matrices to determine functional connectivity and the degree of correlation between brain regions.</a:t>
            </a:r>
            <a:endParaRPr lang="en-US" sz="2400">
              <a:ea typeface="+mn-lt"/>
              <a:cs typeface="+mn-lt"/>
            </a:endParaRPr>
          </a:p>
          <a:p>
            <a:pPr algn="just"/>
            <a:endParaRPr lang="en-US" sz="2400" dirty="0">
              <a:ea typeface="+mn-lt"/>
              <a:cs typeface="+mn-lt"/>
            </a:endParaRPr>
          </a:p>
          <a:p>
            <a:pPr algn="just"/>
            <a:r>
              <a:rPr lang="en-US" sz="2400" dirty="0">
                <a:ea typeface="+mn-lt"/>
                <a:cs typeface="+mn-lt"/>
              </a:rPr>
              <a:t>In collaboration with the project, a versatile tool will be developed, capable of </a:t>
            </a:r>
            <a:r>
              <a:rPr lang="en-US" sz="2400">
                <a:ea typeface="+mn-lt"/>
                <a:cs typeface="+mn-lt"/>
              </a:rPr>
              <a:t>processing R-fMRI data in an automatic and optimized way. 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>
                <a:ea typeface="+mn-lt"/>
                <a:cs typeface="+mn-lt"/>
              </a:rPr>
              <a:t>Two groups of subjects will be analyzed to validate the </a:t>
            </a:r>
            <a:r>
              <a:rPr lang="en-US" sz="2400" dirty="0">
                <a:ea typeface="+mn-lt"/>
                <a:cs typeface="+mn-lt"/>
              </a:rPr>
              <a:t>pipeline.</a:t>
            </a:r>
            <a:endParaRPr lang="en-US" sz="2400"/>
          </a:p>
          <a:p>
            <a:pPr algn="just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028D63-F747-48CE-B619-7C05B4D8B59F}"/>
              </a:ext>
            </a:extLst>
          </p:cNvPr>
          <p:cNvSpPr/>
          <p:nvPr/>
        </p:nvSpPr>
        <p:spPr>
          <a:xfrm>
            <a:off x="518843" y="2303981"/>
            <a:ext cx="196921" cy="1797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66A364-26AB-4A41-A3C0-FC8F919BF67D}"/>
              </a:ext>
            </a:extLst>
          </p:cNvPr>
          <p:cNvSpPr/>
          <p:nvPr/>
        </p:nvSpPr>
        <p:spPr>
          <a:xfrm>
            <a:off x="518844" y="5617395"/>
            <a:ext cx="196921" cy="179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A61CB-156F-4E20-9F36-66A1FCDF9628}"/>
              </a:ext>
            </a:extLst>
          </p:cNvPr>
          <p:cNvSpPr/>
          <p:nvPr/>
        </p:nvSpPr>
        <p:spPr>
          <a:xfrm>
            <a:off x="518843" y="4495800"/>
            <a:ext cx="196921" cy="179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0443B2-564C-49C5-8AC6-DF85C1A50945}"/>
              </a:ext>
            </a:extLst>
          </p:cNvPr>
          <p:cNvSpPr/>
          <p:nvPr/>
        </p:nvSpPr>
        <p:spPr>
          <a:xfrm>
            <a:off x="518843" y="3417013"/>
            <a:ext cx="196921" cy="17979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6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DCD4EA-F1BF-47A4-B927-678CE611227C}"/>
              </a:ext>
            </a:extLst>
          </p:cNvPr>
          <p:cNvCxnSpPr>
            <a:cxnSpLocks/>
          </p:cNvCxnSpPr>
          <p:nvPr/>
        </p:nvCxnSpPr>
        <p:spPr>
          <a:xfrm flipV="1">
            <a:off x="9757559" y="3278844"/>
            <a:ext cx="726040" cy="5154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B4B4A5-5813-4D81-A474-BFA196A9EC8D}"/>
              </a:ext>
            </a:extLst>
          </p:cNvPr>
          <p:cNvCxnSpPr>
            <a:cxnSpLocks/>
          </p:cNvCxnSpPr>
          <p:nvPr/>
        </p:nvCxnSpPr>
        <p:spPr>
          <a:xfrm>
            <a:off x="7882526" y="3306246"/>
            <a:ext cx="777409" cy="5119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2A253-2A5F-4EC3-A615-90EEAD7379F9}"/>
              </a:ext>
            </a:extLst>
          </p:cNvPr>
          <p:cNvCxnSpPr>
            <a:cxnSpLocks/>
          </p:cNvCxnSpPr>
          <p:nvPr/>
        </p:nvCxnSpPr>
        <p:spPr>
          <a:xfrm flipV="1">
            <a:off x="6272907" y="3313092"/>
            <a:ext cx="708917" cy="541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A1567B-ED87-4B58-8478-67C15EC07821}"/>
              </a:ext>
            </a:extLst>
          </p:cNvPr>
          <p:cNvCxnSpPr>
            <a:cxnSpLocks/>
          </p:cNvCxnSpPr>
          <p:nvPr/>
        </p:nvCxnSpPr>
        <p:spPr>
          <a:xfrm>
            <a:off x="5065695" y="3177818"/>
            <a:ext cx="571927" cy="4606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39E518-F42D-4D19-9B5A-91A862643893}"/>
              </a:ext>
            </a:extLst>
          </p:cNvPr>
          <p:cNvCxnSpPr>
            <a:cxnSpLocks/>
          </p:cNvCxnSpPr>
          <p:nvPr/>
        </p:nvCxnSpPr>
        <p:spPr>
          <a:xfrm flipV="1">
            <a:off x="3379020" y="3201791"/>
            <a:ext cx="674669" cy="5411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F8DEE2-D478-4ED5-9B32-36D256566005}"/>
              </a:ext>
            </a:extLst>
          </p:cNvPr>
          <p:cNvCxnSpPr>
            <a:cxnSpLocks/>
          </p:cNvCxnSpPr>
          <p:nvPr/>
        </p:nvCxnSpPr>
        <p:spPr>
          <a:xfrm flipV="1">
            <a:off x="1880705" y="4366196"/>
            <a:ext cx="717478" cy="635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A240A1-1A1F-47E2-8E7E-8AD72E5C43CC}"/>
              </a:ext>
            </a:extLst>
          </p:cNvPr>
          <p:cNvCxnSpPr/>
          <p:nvPr/>
        </p:nvCxnSpPr>
        <p:spPr>
          <a:xfrm>
            <a:off x="1803650" y="3143571"/>
            <a:ext cx="751725" cy="5548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for processing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C2BA5D-9EBF-4361-99CF-6D456CE02C4E}"/>
              </a:ext>
            </a:extLst>
          </p:cNvPr>
          <p:cNvSpPr/>
          <p:nvPr/>
        </p:nvSpPr>
        <p:spPr>
          <a:xfrm>
            <a:off x="844194" y="4692722"/>
            <a:ext cx="1224335" cy="10445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C74060-FE4C-4998-B8BB-E9E55DEC41FF}"/>
              </a:ext>
            </a:extLst>
          </p:cNvPr>
          <p:cNvSpPr/>
          <p:nvPr/>
        </p:nvSpPr>
        <p:spPr>
          <a:xfrm>
            <a:off x="841520" y="2172878"/>
            <a:ext cx="1267143" cy="11044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A76F9A9-144E-4E13-BF21-05BA5CB1C4B1}"/>
              </a:ext>
            </a:extLst>
          </p:cNvPr>
          <p:cNvSpPr/>
          <p:nvPr/>
        </p:nvSpPr>
        <p:spPr>
          <a:xfrm>
            <a:off x="2514386" y="3409093"/>
            <a:ext cx="1250019" cy="1241456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B96D8DC-EE72-45F7-AACA-8A29C28E0B14}"/>
              </a:ext>
            </a:extLst>
          </p:cNvPr>
          <p:cNvSpPr/>
          <p:nvPr/>
        </p:nvSpPr>
        <p:spPr>
          <a:xfrm>
            <a:off x="3909958" y="2176194"/>
            <a:ext cx="1301390" cy="125002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A175CD6-D596-443D-98DF-DE4C4F10EC8E}"/>
              </a:ext>
            </a:extLst>
          </p:cNvPr>
          <p:cNvSpPr/>
          <p:nvPr/>
        </p:nvSpPr>
        <p:spPr>
          <a:xfrm>
            <a:off x="8584702" y="3494712"/>
            <a:ext cx="1369883" cy="1284266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51F11AA-79A3-4000-9404-868C8219F60E}"/>
              </a:ext>
            </a:extLst>
          </p:cNvPr>
          <p:cNvSpPr/>
          <p:nvPr/>
        </p:nvSpPr>
        <p:spPr>
          <a:xfrm>
            <a:off x="10399802" y="2278935"/>
            <a:ext cx="1344198" cy="131851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B1712DC-8C6D-4F76-A7DE-1898405B788D}"/>
              </a:ext>
            </a:extLst>
          </p:cNvPr>
          <p:cNvSpPr/>
          <p:nvPr/>
        </p:nvSpPr>
        <p:spPr>
          <a:xfrm>
            <a:off x="5433960" y="3503272"/>
            <a:ext cx="1318511" cy="1275703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100" b="1"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10E948-DE14-479B-9D4E-B48F160D2BB2}"/>
              </a:ext>
            </a:extLst>
          </p:cNvPr>
          <p:cNvSpPr txBox="1"/>
          <p:nvPr/>
        </p:nvSpPr>
        <p:spPr>
          <a:xfrm>
            <a:off x="1134332" y="2555589"/>
            <a:ext cx="9452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Atlas</a:t>
            </a:r>
            <a:endParaRPr lang="en-US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F9D9E-715D-46F3-9DF6-F5D9B000CC99}"/>
              </a:ext>
            </a:extLst>
          </p:cNvPr>
          <p:cNvSpPr txBox="1"/>
          <p:nvPr/>
        </p:nvSpPr>
        <p:spPr>
          <a:xfrm>
            <a:off x="1048711" y="4910082"/>
            <a:ext cx="11250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GLM</a:t>
            </a:r>
          </a:p>
          <a:p>
            <a:r>
              <a:rPr lang="en-US" sz="1600" b="1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DBDE5B-615C-4CD9-ACB8-0D4E2F36718A}"/>
              </a:ext>
            </a:extLst>
          </p:cNvPr>
          <p:cNvSpPr txBox="1"/>
          <p:nvPr/>
        </p:nvSpPr>
        <p:spPr>
          <a:xfrm>
            <a:off x="2684552" y="3883200"/>
            <a:ext cx="10308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Masker</a:t>
            </a:r>
            <a:endParaRPr lang="en-US" sz="2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0CC2A-698E-4BCC-9A38-5974C9D7F27F}"/>
              </a:ext>
            </a:extLst>
          </p:cNvPr>
          <p:cNvSpPr txBox="1"/>
          <p:nvPr/>
        </p:nvSpPr>
        <p:spPr>
          <a:xfrm>
            <a:off x="3806148" y="2513314"/>
            <a:ext cx="1518860" cy="601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Signal</a:t>
            </a:r>
          </a:p>
          <a:p>
            <a:pPr algn="ctr"/>
            <a:r>
              <a:rPr lang="en-US" sz="1600" b="1"/>
              <a:t>Extraction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964056CB-FAA1-4531-BC19-F2107F5EF8E6}"/>
              </a:ext>
            </a:extLst>
          </p:cNvPr>
          <p:cNvSpPr/>
          <p:nvPr/>
        </p:nvSpPr>
        <p:spPr>
          <a:xfrm>
            <a:off x="6906587" y="2278935"/>
            <a:ext cx="1318513" cy="1284266"/>
          </a:xfrm>
          <a:prstGeom prst="flowChartConnector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09F3CD-0761-402F-A352-64BC5317A396}"/>
              </a:ext>
            </a:extLst>
          </p:cNvPr>
          <p:cNvSpPr txBox="1"/>
          <p:nvPr/>
        </p:nvSpPr>
        <p:spPr>
          <a:xfrm>
            <a:off x="6748731" y="2621943"/>
            <a:ext cx="15959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Correlation</a:t>
            </a:r>
          </a:p>
          <a:p>
            <a:pPr algn="ctr"/>
            <a:r>
              <a:rPr lang="en-US" sz="1600" b="1"/>
              <a:t>Matrix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B9DF1A-5FF3-469B-AE38-41BE1572CBA5}"/>
              </a:ext>
            </a:extLst>
          </p:cNvPr>
          <p:cNvSpPr txBox="1"/>
          <p:nvPr/>
        </p:nvSpPr>
        <p:spPr>
          <a:xfrm>
            <a:off x="5293225" y="3820594"/>
            <a:ext cx="15531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Select</a:t>
            </a:r>
          </a:p>
          <a:p>
            <a:pPr algn="ctr"/>
            <a:r>
              <a:rPr lang="en-US" sz="1600" b="1"/>
              <a:t>Label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BBBBCD-348D-4809-A500-A45616FA9405}"/>
              </a:ext>
            </a:extLst>
          </p:cNvPr>
          <p:cNvSpPr txBox="1"/>
          <p:nvPr/>
        </p:nvSpPr>
        <p:spPr>
          <a:xfrm>
            <a:off x="8315539" y="3966144"/>
            <a:ext cx="18270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  Vectorization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A89F6D-5EE1-4DE3-8598-CF534A3B1263}"/>
              </a:ext>
            </a:extLst>
          </p:cNvPr>
          <p:cNvSpPr txBox="1"/>
          <p:nvPr/>
        </p:nvSpPr>
        <p:spPr>
          <a:xfrm>
            <a:off x="10259068" y="2596257"/>
            <a:ext cx="15531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Final </a:t>
            </a:r>
          </a:p>
          <a:p>
            <a:pPr algn="ctr"/>
            <a:r>
              <a:rPr lang="en-US" b="1"/>
              <a:t>Result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672A2AE-13B6-45F2-A259-F1D85D6247CF}"/>
              </a:ext>
            </a:extLst>
          </p:cNvPr>
          <p:cNvSpPr/>
          <p:nvPr/>
        </p:nvSpPr>
        <p:spPr>
          <a:xfrm>
            <a:off x="188248" y="5114158"/>
            <a:ext cx="496584" cy="2996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F05D6E5-E5FF-4382-8461-7788FD68CE16}"/>
              </a:ext>
            </a:extLst>
          </p:cNvPr>
          <p:cNvSpPr/>
          <p:nvPr/>
        </p:nvSpPr>
        <p:spPr>
          <a:xfrm rot="5400000">
            <a:off x="7209744" y="4317978"/>
            <a:ext cx="710628" cy="3253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BC60D8-3DA4-4A5F-B871-4B911E611261}"/>
              </a:ext>
            </a:extLst>
          </p:cNvPr>
          <p:cNvSpPr txBox="1"/>
          <p:nvPr/>
        </p:nvSpPr>
        <p:spPr>
          <a:xfrm>
            <a:off x="49658" y="4690151"/>
            <a:ext cx="773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WPP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245D0-D0A4-4CFA-9E1F-AE728224B743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17</a:t>
            </a:r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261E84C-66E3-4763-8F11-D99A71C3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2325" y="5060779"/>
            <a:ext cx="1594958" cy="127784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10721B-0CA8-4465-9F42-2BBCAD361AE0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B74D24-ADFC-46EF-A25C-B8110A070A89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A74676-BFDF-4B15-8B98-754668E091DF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2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6DCD4EA-F1BF-47A4-B927-678CE611227C}"/>
              </a:ext>
            </a:extLst>
          </p:cNvPr>
          <p:cNvCxnSpPr>
            <a:cxnSpLocks/>
          </p:cNvCxnSpPr>
          <p:nvPr/>
        </p:nvCxnSpPr>
        <p:spPr>
          <a:xfrm flipV="1">
            <a:off x="9757559" y="3278844"/>
            <a:ext cx="726040" cy="5154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B4B4A5-5813-4D81-A474-BFA196A9EC8D}"/>
              </a:ext>
            </a:extLst>
          </p:cNvPr>
          <p:cNvCxnSpPr>
            <a:cxnSpLocks/>
          </p:cNvCxnSpPr>
          <p:nvPr/>
        </p:nvCxnSpPr>
        <p:spPr>
          <a:xfrm>
            <a:off x="7882526" y="3306246"/>
            <a:ext cx="777409" cy="5119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82A253-2A5F-4EC3-A615-90EEAD7379F9}"/>
              </a:ext>
            </a:extLst>
          </p:cNvPr>
          <p:cNvCxnSpPr>
            <a:cxnSpLocks/>
          </p:cNvCxnSpPr>
          <p:nvPr/>
        </p:nvCxnSpPr>
        <p:spPr>
          <a:xfrm flipV="1">
            <a:off x="6272907" y="3313092"/>
            <a:ext cx="708917" cy="541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A1567B-ED87-4B58-8478-67C15EC07821}"/>
              </a:ext>
            </a:extLst>
          </p:cNvPr>
          <p:cNvCxnSpPr>
            <a:cxnSpLocks/>
          </p:cNvCxnSpPr>
          <p:nvPr/>
        </p:nvCxnSpPr>
        <p:spPr>
          <a:xfrm>
            <a:off x="5065695" y="3177818"/>
            <a:ext cx="571927" cy="4606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39E518-F42D-4D19-9B5A-91A862643893}"/>
              </a:ext>
            </a:extLst>
          </p:cNvPr>
          <p:cNvCxnSpPr>
            <a:cxnSpLocks/>
          </p:cNvCxnSpPr>
          <p:nvPr/>
        </p:nvCxnSpPr>
        <p:spPr>
          <a:xfrm flipV="1">
            <a:off x="3379020" y="3201791"/>
            <a:ext cx="674669" cy="5411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F8DEE2-D478-4ED5-9B32-36D256566005}"/>
              </a:ext>
            </a:extLst>
          </p:cNvPr>
          <p:cNvCxnSpPr>
            <a:cxnSpLocks/>
          </p:cNvCxnSpPr>
          <p:nvPr/>
        </p:nvCxnSpPr>
        <p:spPr>
          <a:xfrm flipV="1">
            <a:off x="1880705" y="4366196"/>
            <a:ext cx="717478" cy="635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A240A1-1A1F-47E2-8E7E-8AD72E5C43CC}"/>
              </a:ext>
            </a:extLst>
          </p:cNvPr>
          <p:cNvCxnSpPr/>
          <p:nvPr/>
        </p:nvCxnSpPr>
        <p:spPr>
          <a:xfrm>
            <a:off x="1803650" y="3143571"/>
            <a:ext cx="751725" cy="5548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for processing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C2BA5D-9EBF-4361-99CF-6D456CE02C4E}"/>
              </a:ext>
            </a:extLst>
          </p:cNvPr>
          <p:cNvSpPr/>
          <p:nvPr/>
        </p:nvSpPr>
        <p:spPr>
          <a:xfrm>
            <a:off x="844194" y="4692722"/>
            <a:ext cx="1224335" cy="10445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C74060-FE4C-4998-B8BB-E9E55DEC41FF}"/>
              </a:ext>
            </a:extLst>
          </p:cNvPr>
          <p:cNvSpPr/>
          <p:nvPr/>
        </p:nvSpPr>
        <p:spPr>
          <a:xfrm>
            <a:off x="841520" y="2172878"/>
            <a:ext cx="1267143" cy="11044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A76F9A9-144E-4E13-BF21-05BA5CB1C4B1}"/>
              </a:ext>
            </a:extLst>
          </p:cNvPr>
          <p:cNvSpPr/>
          <p:nvPr/>
        </p:nvSpPr>
        <p:spPr>
          <a:xfrm>
            <a:off x="2514386" y="3409093"/>
            <a:ext cx="1250019" cy="1241456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B96D8DC-EE72-45F7-AACA-8A29C28E0B14}"/>
              </a:ext>
            </a:extLst>
          </p:cNvPr>
          <p:cNvSpPr/>
          <p:nvPr/>
        </p:nvSpPr>
        <p:spPr>
          <a:xfrm>
            <a:off x="3909958" y="2176194"/>
            <a:ext cx="1301390" cy="125002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A175CD6-D596-443D-98DF-DE4C4F10EC8E}"/>
              </a:ext>
            </a:extLst>
          </p:cNvPr>
          <p:cNvSpPr/>
          <p:nvPr/>
        </p:nvSpPr>
        <p:spPr>
          <a:xfrm>
            <a:off x="8584702" y="3494712"/>
            <a:ext cx="1369883" cy="1284266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51F11AA-79A3-4000-9404-868C8219F60E}"/>
              </a:ext>
            </a:extLst>
          </p:cNvPr>
          <p:cNvSpPr/>
          <p:nvPr/>
        </p:nvSpPr>
        <p:spPr>
          <a:xfrm>
            <a:off x="10399802" y="2278935"/>
            <a:ext cx="1344198" cy="131851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B1712DC-8C6D-4F76-A7DE-1898405B788D}"/>
              </a:ext>
            </a:extLst>
          </p:cNvPr>
          <p:cNvSpPr/>
          <p:nvPr/>
        </p:nvSpPr>
        <p:spPr>
          <a:xfrm>
            <a:off x="5433960" y="3503272"/>
            <a:ext cx="1318511" cy="1275703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100" b="1"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10E948-DE14-479B-9D4E-B48F160D2BB2}"/>
              </a:ext>
            </a:extLst>
          </p:cNvPr>
          <p:cNvSpPr txBox="1"/>
          <p:nvPr/>
        </p:nvSpPr>
        <p:spPr>
          <a:xfrm>
            <a:off x="1134332" y="2555589"/>
            <a:ext cx="9452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Atlas</a:t>
            </a:r>
            <a:endParaRPr lang="en-US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F9D9E-715D-46F3-9DF6-F5D9B000CC99}"/>
              </a:ext>
            </a:extLst>
          </p:cNvPr>
          <p:cNvSpPr txBox="1"/>
          <p:nvPr/>
        </p:nvSpPr>
        <p:spPr>
          <a:xfrm>
            <a:off x="1048711" y="4910082"/>
            <a:ext cx="11250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GLM</a:t>
            </a:r>
          </a:p>
          <a:p>
            <a:r>
              <a:rPr lang="en-US" sz="1600" b="1"/>
              <a:t>Image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DBDE5B-615C-4CD9-ACB8-0D4E2F36718A}"/>
              </a:ext>
            </a:extLst>
          </p:cNvPr>
          <p:cNvSpPr txBox="1"/>
          <p:nvPr/>
        </p:nvSpPr>
        <p:spPr>
          <a:xfrm>
            <a:off x="2684552" y="3883200"/>
            <a:ext cx="10308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Masker</a:t>
            </a:r>
            <a:endParaRPr lang="en-US" sz="2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0CC2A-698E-4BCC-9A38-5974C9D7F27F}"/>
              </a:ext>
            </a:extLst>
          </p:cNvPr>
          <p:cNvSpPr txBox="1"/>
          <p:nvPr/>
        </p:nvSpPr>
        <p:spPr>
          <a:xfrm>
            <a:off x="3806148" y="2513314"/>
            <a:ext cx="1518860" cy="601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Signal</a:t>
            </a:r>
          </a:p>
          <a:p>
            <a:pPr algn="ctr"/>
            <a:r>
              <a:rPr lang="en-US" sz="1600" b="1"/>
              <a:t>Extraction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964056CB-FAA1-4531-BC19-F2107F5EF8E6}"/>
              </a:ext>
            </a:extLst>
          </p:cNvPr>
          <p:cNvSpPr/>
          <p:nvPr/>
        </p:nvSpPr>
        <p:spPr>
          <a:xfrm>
            <a:off x="6906587" y="2278935"/>
            <a:ext cx="1318513" cy="1284266"/>
          </a:xfrm>
          <a:prstGeom prst="flowChartConnector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09F3CD-0761-402F-A352-64BC5317A396}"/>
              </a:ext>
            </a:extLst>
          </p:cNvPr>
          <p:cNvSpPr txBox="1"/>
          <p:nvPr/>
        </p:nvSpPr>
        <p:spPr>
          <a:xfrm>
            <a:off x="6748731" y="2621943"/>
            <a:ext cx="15959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Correlation</a:t>
            </a:r>
          </a:p>
          <a:p>
            <a:pPr algn="ctr"/>
            <a:r>
              <a:rPr lang="en-US" sz="1600" b="1"/>
              <a:t>Matrix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B9DF1A-5FF3-469B-AE38-41BE1572CBA5}"/>
              </a:ext>
            </a:extLst>
          </p:cNvPr>
          <p:cNvSpPr txBox="1"/>
          <p:nvPr/>
        </p:nvSpPr>
        <p:spPr>
          <a:xfrm>
            <a:off x="5293225" y="3820594"/>
            <a:ext cx="15531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Select</a:t>
            </a:r>
          </a:p>
          <a:p>
            <a:pPr algn="ctr"/>
            <a:r>
              <a:rPr lang="en-US" sz="1600" b="1"/>
              <a:t>Label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BBBBCD-348D-4809-A500-A45616FA9405}"/>
              </a:ext>
            </a:extLst>
          </p:cNvPr>
          <p:cNvSpPr txBox="1"/>
          <p:nvPr/>
        </p:nvSpPr>
        <p:spPr>
          <a:xfrm>
            <a:off x="8315539" y="3966144"/>
            <a:ext cx="18270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  Vectorization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A89F6D-5EE1-4DE3-8598-CF534A3B1263}"/>
              </a:ext>
            </a:extLst>
          </p:cNvPr>
          <p:cNvSpPr txBox="1"/>
          <p:nvPr/>
        </p:nvSpPr>
        <p:spPr>
          <a:xfrm>
            <a:off x="10259068" y="2596257"/>
            <a:ext cx="15531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Final </a:t>
            </a:r>
          </a:p>
          <a:p>
            <a:pPr algn="ctr"/>
            <a:r>
              <a:rPr lang="en-US" b="1"/>
              <a:t>Result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672A2AE-13B6-45F2-A259-F1D85D6247CF}"/>
              </a:ext>
            </a:extLst>
          </p:cNvPr>
          <p:cNvSpPr/>
          <p:nvPr/>
        </p:nvSpPr>
        <p:spPr>
          <a:xfrm>
            <a:off x="188248" y="5114158"/>
            <a:ext cx="496584" cy="29966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F05D6E5-E5FF-4382-8461-7788FD68CE16}"/>
              </a:ext>
            </a:extLst>
          </p:cNvPr>
          <p:cNvSpPr/>
          <p:nvPr/>
        </p:nvSpPr>
        <p:spPr>
          <a:xfrm rot="5400000">
            <a:off x="10720386" y="4163765"/>
            <a:ext cx="710628" cy="3253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BC60D8-3DA4-4A5F-B871-4B911E611261}"/>
              </a:ext>
            </a:extLst>
          </p:cNvPr>
          <p:cNvSpPr txBox="1"/>
          <p:nvPr/>
        </p:nvSpPr>
        <p:spPr>
          <a:xfrm>
            <a:off x="49658" y="4690151"/>
            <a:ext cx="773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WPP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245D0-D0A4-4CFA-9E1F-AE728224B743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18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10721B-0CA8-4465-9F42-2BBCAD361AE0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B74D24-ADFC-46EF-A25C-B8110A070A89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A74676-BFDF-4B15-8B98-754668E091DF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E163D4B3-7474-41DD-A01D-B92451878EBC}"/>
              </a:ext>
            </a:extLst>
          </p:cNvPr>
          <p:cNvSpPr/>
          <p:nvPr/>
        </p:nvSpPr>
        <p:spPr>
          <a:xfrm>
            <a:off x="10700656" y="4813301"/>
            <a:ext cx="752930" cy="1768927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0B65C-96FF-4FF1-AD98-C1D5AF8FA790}"/>
              </a:ext>
            </a:extLst>
          </p:cNvPr>
          <p:cNvSpPr txBox="1"/>
          <p:nvPr/>
        </p:nvSpPr>
        <p:spPr>
          <a:xfrm>
            <a:off x="10818132" y="4785631"/>
            <a:ext cx="48441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A1</a:t>
            </a:r>
            <a:endParaRPr lang="en-US"/>
          </a:p>
          <a:p>
            <a:pPr algn="ctr"/>
            <a:r>
              <a:rPr lang="en-US" dirty="0"/>
              <a:t>A2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An</a:t>
            </a:r>
          </a:p>
        </p:txBody>
      </p:sp>
    </p:spTree>
    <p:extLst>
      <p:ext uri="{BB962C8B-B14F-4D97-AF65-F5344CB8AC3E}">
        <p14:creationId xmlns:p14="http://schemas.microsoft.com/office/powerpoint/2010/main" val="4291119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Case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E709C4-4182-423E-BB1F-72036DAB1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905856"/>
            <a:ext cx="9890589" cy="427428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2400" dirty="0"/>
              <a:t>Two groups with 59 patients were analyzed. The first group is the control group (27 subjects) and the second group (32 patients) is composed of patients with mild cognitive impairment.</a:t>
            </a:r>
          </a:p>
          <a:p>
            <a:pPr marL="0" indent="0" algn="just">
              <a:buNone/>
            </a:pPr>
            <a:endParaRPr lang="en-US" sz="2400"/>
          </a:p>
          <a:p>
            <a:pPr algn="just"/>
            <a:r>
              <a:rPr lang="en-US" sz="2400" dirty="0"/>
              <a:t>The case of study is the analysis of the </a:t>
            </a:r>
            <a:r>
              <a:rPr lang="en-US" sz="2400" i="1" dirty="0"/>
              <a:t>Default Mode Network (DMN)</a:t>
            </a:r>
          </a:p>
          <a:p>
            <a:pPr algn="just"/>
            <a:endParaRPr lang="en-US" sz="2400" i="1"/>
          </a:p>
          <a:p>
            <a:pPr algn="just"/>
            <a:r>
              <a:rPr lang="en-US" sz="2400" dirty="0"/>
              <a:t>The DMN</a:t>
            </a:r>
            <a:r>
              <a:rPr lang="en-US" sz="2400" i="1" dirty="0"/>
              <a:t> </a:t>
            </a:r>
            <a:r>
              <a:rPr lang="en-US" sz="2400" dirty="0"/>
              <a:t>analysis will allows to evaluate if there are differences in the functional connectivity between both groups of patients analyzed.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A9D9E-884D-43AA-AA01-277E7755C3FA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19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4CCB88-07DE-492C-9C0F-F6C2444ED468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F77B17B-9311-49FD-96DA-EB3B15817B07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0F718DF-40EC-4F82-A868-18296CFFDFE2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C241D55-DE0A-44AC-8207-643B82F0B3E5}"/>
              </a:ext>
            </a:extLst>
          </p:cNvPr>
          <p:cNvSpPr/>
          <p:nvPr/>
        </p:nvSpPr>
        <p:spPr>
          <a:xfrm>
            <a:off x="9560103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8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>
            <a:normAutofit/>
          </a:bodyPr>
          <a:lstStyle/>
          <a:p>
            <a:r>
              <a:rPr lang="en-US" sz="4000"/>
              <a:t>Default Mode Network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FD7DB8-80B1-48AA-8EC0-D57891F54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963" y="1691812"/>
            <a:ext cx="8070963" cy="4505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7D1B2-94B5-49B3-88E9-F54CC901ACE0}"/>
              </a:ext>
            </a:extLst>
          </p:cNvPr>
          <p:cNvSpPr txBox="1"/>
          <p:nvPr/>
        </p:nvSpPr>
        <p:spPr>
          <a:xfrm>
            <a:off x="1864761" y="6334017"/>
            <a:ext cx="8077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Reference: Network Cortical Parcellation (Thomas Yeo et al., 2011)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069BD-F95C-419B-A9CB-1B9D050E40EB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20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43871D-6BD4-4DE2-849F-1D3CFD4635CA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0674FB2-F92A-46C5-ABF2-241541F0A47B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D11B3D7-C768-438F-AC9C-7CAD00118E37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68685FE-1FE1-4E67-9CD4-EA82D481E328}"/>
              </a:ext>
            </a:extLst>
          </p:cNvPr>
          <p:cNvSpPr/>
          <p:nvPr/>
        </p:nvSpPr>
        <p:spPr>
          <a:xfrm>
            <a:off x="9560103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8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043023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8A0319-B9AE-428D-A1FA-012D78D54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40" r="12651" b="3373"/>
          <a:stretch/>
        </p:blipFill>
        <p:spPr>
          <a:xfrm>
            <a:off x="8670799" y="1318559"/>
            <a:ext cx="2303783" cy="5258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F75454-544F-4F88-B091-854D3D047456}"/>
              </a:ext>
            </a:extLst>
          </p:cNvPr>
          <p:cNvSpPr txBox="1"/>
          <p:nvPr/>
        </p:nvSpPr>
        <p:spPr>
          <a:xfrm>
            <a:off x="606176" y="1804826"/>
            <a:ext cx="787171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200" dirty="0"/>
              <a:t>It was found that there are differences in connectivity between the control group and the group with mild cognitive impairment. </a:t>
            </a:r>
          </a:p>
          <a:p>
            <a:pPr marL="285750" indent="-285750" algn="just">
              <a:buFont typeface="Arial"/>
              <a:buChar char="•"/>
            </a:pPr>
            <a:endParaRPr lang="en-US" sz="2200" dirty="0"/>
          </a:p>
          <a:p>
            <a:pPr marL="285750" indent="-285750" algn="just">
              <a:buFont typeface="Arial"/>
              <a:buChar char="•"/>
            </a:pPr>
            <a:r>
              <a:rPr lang="en-US" sz="2200" dirty="0"/>
              <a:t>The difference is found between the left hippocampus and the right – middle prefrontal cortex.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The null hypothesis is rejected.</a:t>
            </a:r>
          </a:p>
          <a:p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There are less connectivity between regions in the group with mild cognitive impairment with respect to the control group.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07815-93B6-4954-B544-06128E521F8C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21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87EE70-D247-4592-80C4-4718B5722797}"/>
              </a:ext>
            </a:extLst>
          </p:cNvPr>
          <p:cNvSpPr/>
          <p:nvPr/>
        </p:nvSpPr>
        <p:spPr>
          <a:xfrm>
            <a:off x="9637159" y="779979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F226222-C2F9-43E4-A4F7-2A27FE0227EE}"/>
              </a:ext>
            </a:extLst>
          </p:cNvPr>
          <p:cNvSpPr/>
          <p:nvPr/>
        </p:nvSpPr>
        <p:spPr>
          <a:xfrm>
            <a:off x="9020712" y="779980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ED6486-CEC8-41A4-A552-BA13E19A56BC}"/>
              </a:ext>
            </a:extLst>
          </p:cNvPr>
          <p:cNvSpPr/>
          <p:nvPr/>
        </p:nvSpPr>
        <p:spPr>
          <a:xfrm>
            <a:off x="8404262" y="779979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5399D2A-4100-4843-8C40-CAF542223E88}"/>
              </a:ext>
            </a:extLst>
          </p:cNvPr>
          <p:cNvSpPr/>
          <p:nvPr/>
        </p:nvSpPr>
        <p:spPr>
          <a:xfrm>
            <a:off x="10253609" y="779978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1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/>
              <a:t>Practical Case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134050E-022E-4DDB-8A4D-D68DFAAB0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" t="1953" r="904" b="2734"/>
          <a:stretch/>
        </p:blipFill>
        <p:spPr>
          <a:xfrm>
            <a:off x="1573659" y="3269259"/>
            <a:ext cx="5585804" cy="208348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FFFB10-CCCC-4B9C-948A-7D7C91D9AC69}"/>
              </a:ext>
            </a:extLst>
          </p:cNvPr>
          <p:cNvSpPr txBox="1">
            <a:spLocks/>
          </p:cNvSpPr>
          <p:nvPr/>
        </p:nvSpPr>
        <p:spPr>
          <a:xfrm>
            <a:off x="843414" y="1818526"/>
            <a:ext cx="3469241" cy="4471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Organization of tasks</a:t>
            </a:r>
          </a:p>
        </p:txBody>
      </p:sp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D79031EC-A9A1-49B2-AA09-6266CDCDD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144597"/>
              </p:ext>
            </p:extLst>
          </p:nvPr>
        </p:nvGraphicFramePr>
        <p:xfrm>
          <a:off x="933235" y="2500044"/>
          <a:ext cx="10106209" cy="38009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0448">
                  <a:extLst>
                    <a:ext uri="{9D8B030D-6E8A-4147-A177-3AD203B41FA5}">
                      <a16:colId xmlns:a16="http://schemas.microsoft.com/office/drawing/2014/main" val="348835746"/>
                    </a:ext>
                  </a:extLst>
                </a:gridCol>
                <a:gridCol w="1678109">
                  <a:extLst>
                    <a:ext uri="{9D8B030D-6E8A-4147-A177-3AD203B41FA5}">
                      <a16:colId xmlns:a16="http://schemas.microsoft.com/office/drawing/2014/main" val="3218068159"/>
                    </a:ext>
                  </a:extLst>
                </a:gridCol>
                <a:gridCol w="1549685">
                  <a:extLst>
                    <a:ext uri="{9D8B030D-6E8A-4147-A177-3AD203B41FA5}">
                      <a16:colId xmlns:a16="http://schemas.microsoft.com/office/drawing/2014/main" val="1888119251"/>
                    </a:ext>
                  </a:extLst>
                </a:gridCol>
                <a:gridCol w="1566807">
                  <a:extLst>
                    <a:ext uri="{9D8B030D-6E8A-4147-A177-3AD203B41FA5}">
                      <a16:colId xmlns:a16="http://schemas.microsoft.com/office/drawing/2014/main" val="1268752029"/>
                    </a:ext>
                  </a:extLst>
                </a:gridCol>
                <a:gridCol w="1643865">
                  <a:extLst>
                    <a:ext uri="{9D8B030D-6E8A-4147-A177-3AD203B41FA5}">
                      <a16:colId xmlns:a16="http://schemas.microsoft.com/office/drawing/2014/main" val="4273637508"/>
                    </a:ext>
                  </a:extLst>
                </a:gridCol>
                <a:gridCol w="1527295">
                  <a:extLst>
                    <a:ext uri="{9D8B030D-6E8A-4147-A177-3AD203B41FA5}">
                      <a16:colId xmlns:a16="http://schemas.microsoft.com/office/drawing/2014/main" val="3647196333"/>
                    </a:ext>
                  </a:extLst>
                </a:gridCol>
              </a:tblGrid>
              <a:tr h="38173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February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March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April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May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June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862682"/>
                  </a:ext>
                </a:extLst>
              </a:tr>
              <a:tr h="781538">
                <a:tc>
                  <a:txBody>
                    <a:bodyPr/>
                    <a:lstStyle/>
                    <a:p>
                      <a:r>
                        <a:rPr lang="en-US"/>
                        <a:t>Research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300323"/>
                  </a:ext>
                </a:extLst>
              </a:tr>
              <a:tr h="830384">
                <a:tc>
                  <a:txBody>
                    <a:bodyPr/>
                    <a:lstStyle/>
                    <a:p>
                      <a:r>
                        <a:rPr lang="en-US"/>
                        <a:t>Field Map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Obtention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588989"/>
                  </a:ext>
                </a:extLst>
              </a:tr>
              <a:tr h="879230">
                <a:tc>
                  <a:txBody>
                    <a:bodyPr/>
                    <a:lstStyle/>
                    <a:p>
                      <a:r>
                        <a:rPr lang="en-US"/>
                        <a:t>From EpiReg to GLM analysis</a:t>
                      </a:r>
                      <a:endParaRPr lang="en-US" err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569330"/>
                  </a:ext>
                </a:extLst>
              </a:tr>
              <a:tr h="928076">
                <a:tc>
                  <a:txBody>
                    <a:bodyPr/>
                    <a:lstStyle/>
                    <a:p>
                      <a:r>
                        <a:rPr lang="en-US"/>
                        <a:t>Processing and Group Comparison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36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0D8EF9-887B-49E3-91FD-E97DB44D622C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22</a:t>
            </a:r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7AD1CF-5117-46A3-9F4C-4FD28272A58D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87AFFCF-EF9C-4420-8DBD-25AA3D4B7DAA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5A8B836-EAEF-4E88-9464-6CDB6EFDBBA5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66053FE-1B0C-4C7E-81C7-62AE7F36A5F9}"/>
              </a:ext>
            </a:extLst>
          </p:cNvPr>
          <p:cNvSpPr/>
          <p:nvPr/>
        </p:nvSpPr>
        <p:spPr>
          <a:xfrm>
            <a:off x="9560103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56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C490-77C7-4E0F-A633-85B330B3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3469241" cy="4471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/>
              <a:t>Economical Budget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4B258348-EED0-4F6F-901D-EFC00A3FD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35864"/>
              </p:ext>
            </p:extLst>
          </p:nvPr>
        </p:nvGraphicFramePr>
        <p:xfrm>
          <a:off x="916112" y="2542853"/>
          <a:ext cx="9907922" cy="3798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2718">
                  <a:extLst>
                    <a:ext uri="{9D8B030D-6E8A-4147-A177-3AD203B41FA5}">
                      <a16:colId xmlns:a16="http://schemas.microsoft.com/office/drawing/2014/main" val="2387055010"/>
                    </a:ext>
                  </a:extLst>
                </a:gridCol>
                <a:gridCol w="2465818">
                  <a:extLst>
                    <a:ext uri="{9D8B030D-6E8A-4147-A177-3AD203B41FA5}">
                      <a16:colId xmlns:a16="http://schemas.microsoft.com/office/drawing/2014/main" val="2720810982"/>
                    </a:ext>
                  </a:extLst>
                </a:gridCol>
                <a:gridCol w="2448636">
                  <a:extLst>
                    <a:ext uri="{9D8B030D-6E8A-4147-A177-3AD203B41FA5}">
                      <a16:colId xmlns:a16="http://schemas.microsoft.com/office/drawing/2014/main" val="3415679286"/>
                    </a:ext>
                  </a:extLst>
                </a:gridCol>
                <a:gridCol w="2630750">
                  <a:extLst>
                    <a:ext uri="{9D8B030D-6E8A-4147-A177-3AD203B41FA5}">
                      <a16:colId xmlns:a16="http://schemas.microsoft.com/office/drawing/2014/main" val="4281630054"/>
                    </a:ext>
                  </a:extLst>
                </a:gridCol>
              </a:tblGrid>
              <a:tr h="4956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en-US" sz="1400" b="1"/>
                        <a:t>Number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en-US" sz="1400" b="1"/>
                        <a:t>Costs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0"/>
                        </a:spcBef>
                      </a:pPr>
                      <a:r>
                        <a:rPr lang="en-US" sz="1400" b="1"/>
                        <a:t>Total (€)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35449"/>
                  </a:ext>
                </a:extLst>
              </a:tr>
              <a:tr h="7028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/>
                        <a:t>Image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1400" b="1"/>
                        <a:t>acquisition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59 subjects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400 € (per scan)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23.600 €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05034"/>
                  </a:ext>
                </a:extLst>
              </a:tr>
              <a:tr h="59474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/>
                        <a:t>Personal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1 Person Per Month (PPM)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2500 €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1400" b="0" i="0" u="none" strike="noStrike" noProof="0">
                          <a:latin typeface="Georgia"/>
                        </a:rPr>
                        <a:t>12.500 €</a:t>
                      </a:r>
                      <a:endParaRPr lang="en-US" sz="1400" b="0" i="0" u="none" strike="noStrike">
                        <a:latin typeface="Georgi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426647"/>
                  </a:ext>
                </a:extLst>
              </a:tr>
              <a:tr h="4956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/>
                        <a:t>Other goods and services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-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-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1000</a:t>
                      </a:r>
                      <a:r>
                        <a:rPr lang="en-US" sz="1400" b="0" i="0" u="none" strike="noStrike" noProof="0">
                          <a:latin typeface="Georgia"/>
                        </a:rPr>
                        <a:t> €</a:t>
                      </a:r>
                      <a:endParaRPr lang="en-US" sz="1400" b="0" i="0" u="none" strike="noStrike">
                        <a:latin typeface="Georgi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858666"/>
                  </a:ext>
                </a:extLst>
              </a:tr>
              <a:tr h="4956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/>
                        <a:t>Direct costs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-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-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37.100</a:t>
                      </a:r>
                      <a:r>
                        <a:rPr lang="en-US" sz="1400" b="0" i="0" u="none" strike="noStrike" noProof="0">
                          <a:latin typeface="Georgia"/>
                        </a:rPr>
                        <a:t> €</a:t>
                      </a:r>
                      <a:endParaRPr lang="en-US" sz="1400" b="0" i="0" u="none" strike="noStrike">
                        <a:latin typeface="Georgi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29635"/>
                  </a:ext>
                </a:extLst>
              </a:tr>
              <a:tr h="4956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/>
                        <a:t>Indirect costs (21%)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-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-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7.791</a:t>
                      </a:r>
                      <a:r>
                        <a:rPr lang="en-US" sz="1400" b="0" i="0" u="none" strike="noStrike" noProof="0">
                          <a:latin typeface="Georgia"/>
                        </a:rPr>
                        <a:t> €</a:t>
                      </a:r>
                      <a:endParaRPr lang="en-US" sz="1400" b="0" i="0" u="none" strike="noStrike">
                        <a:latin typeface="Georgi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36149"/>
                  </a:ext>
                </a:extLst>
              </a:tr>
              <a:tr h="4956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/>
                        <a:t>Total costs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-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/>
                        <a:t>-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44.891</a:t>
                      </a:r>
                      <a:r>
                        <a:rPr lang="en-US" sz="1400" b="1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€</a:t>
                      </a:r>
                      <a:endParaRPr lang="en-US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707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0AC768-F4CB-46ED-BE1D-3AC25035F8E8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23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8A0A8AA-2C41-4121-9C6E-CFD69D0EF751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8AA47FD-FABF-4ED4-B126-7772B5E7AEE2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979CC3A-3BAB-4E0F-B7F6-8A74320CFBA0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3A5BC31-D72F-4955-9C26-797048444EDA}"/>
              </a:ext>
            </a:extLst>
          </p:cNvPr>
          <p:cNvSpPr/>
          <p:nvPr/>
        </p:nvSpPr>
        <p:spPr>
          <a:xfrm>
            <a:off x="9560103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86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C490-77C7-4E0F-A633-85B330B3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22" y="1554823"/>
            <a:ext cx="10447105" cy="46253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ea typeface="+mn-lt"/>
                <a:cs typeface="+mn-lt"/>
              </a:rPr>
              <a:t>A preprocessing and processing pipeline capable of removing artifacts from the BOLD signal and obtaining correlation matrices using the individual strengths of open source fMRI software was implemented.</a:t>
            </a:r>
            <a:endParaRPr lang="en-US" dirty="0">
              <a:ea typeface="+mn-lt"/>
              <a:cs typeface="+mn-lt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ea typeface="+mn-lt"/>
                <a:cs typeface="+mn-lt"/>
              </a:rPr>
              <a:t>The achieved pipeline can be executed in a standard PC or in a cluster of computers, in a single execution or simultaneously, being possible to analyze automatically as many patients as necessary.</a:t>
            </a:r>
            <a:endParaRPr lang="en-US" sz="24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ea typeface="+mn-lt"/>
                <a:cs typeface="+mn-lt"/>
              </a:rPr>
              <a:t>Its correct functioning was validated after the comparison of groups of patients, obtaining results that respond to the needs of the research project that motivated the realization of this project.</a:t>
            </a:r>
            <a:endParaRPr lang="en-US" sz="2400" dirty="0"/>
          </a:p>
          <a:p>
            <a:pPr marL="0" indent="0" algn="just">
              <a:lnSpc>
                <a:spcPct val="150000"/>
              </a:lnSpc>
              <a:buNone/>
            </a:pPr>
            <a:endParaRPr lang="en-US" sz="2400" dirty="0"/>
          </a:p>
          <a:p>
            <a:pPr algn="just">
              <a:lnSpc>
                <a:spcPct val="150000"/>
              </a:lnSpc>
            </a:pPr>
            <a:endParaRPr lang="en-US" sz="2400"/>
          </a:p>
          <a:p>
            <a:pPr algn="just">
              <a:lnSpc>
                <a:spcPct val="150000"/>
              </a:lnSpc>
            </a:pPr>
            <a:endParaRPr lang="en-US" sz="2400"/>
          </a:p>
          <a:p>
            <a:pPr algn="just"/>
            <a:endParaRPr lang="en-US" sz="2400"/>
          </a:p>
          <a:p>
            <a:pPr algn="just"/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5C502-99BA-4562-987F-F909E188ECE4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24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A8F9C4-D14B-4AF8-9A8D-3CD1FA690182}"/>
              </a:ext>
            </a:extLst>
          </p:cNvPr>
          <p:cNvSpPr/>
          <p:nvPr/>
        </p:nvSpPr>
        <p:spPr>
          <a:xfrm>
            <a:off x="647271" y="1790270"/>
            <a:ext cx="171237" cy="1626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504CA4-D527-4B04-B1A7-F837E63DC241}"/>
              </a:ext>
            </a:extLst>
          </p:cNvPr>
          <p:cNvSpPr/>
          <p:nvPr/>
        </p:nvSpPr>
        <p:spPr>
          <a:xfrm>
            <a:off x="647270" y="4855392"/>
            <a:ext cx="171237" cy="1712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658A59-6707-4973-B2E1-1B9C8F88B8E5}"/>
              </a:ext>
            </a:extLst>
          </p:cNvPr>
          <p:cNvSpPr/>
          <p:nvPr/>
        </p:nvSpPr>
        <p:spPr>
          <a:xfrm>
            <a:off x="647271" y="3365641"/>
            <a:ext cx="171237" cy="162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24795AD-3AE3-43A0-AA87-9905D74955CC}"/>
              </a:ext>
            </a:extLst>
          </p:cNvPr>
          <p:cNvSpPr/>
          <p:nvPr/>
        </p:nvSpPr>
        <p:spPr>
          <a:xfrm>
            <a:off x="10185114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434FF82-BA18-40FB-A38C-106D77392B87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1900CFC-5FE0-47BA-9B05-F274E06C594E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31C738A-5C62-45D1-9D94-DF24C6114B82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1612205-2438-4878-89D7-0C64A818919F}"/>
              </a:ext>
            </a:extLst>
          </p:cNvPr>
          <p:cNvSpPr/>
          <p:nvPr/>
        </p:nvSpPr>
        <p:spPr>
          <a:xfrm>
            <a:off x="9560103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6D75645-ABD5-4A06-B676-7EEEA8FA5317}"/>
              </a:ext>
            </a:extLst>
          </p:cNvPr>
          <p:cNvSpPr/>
          <p:nvPr/>
        </p:nvSpPr>
        <p:spPr>
          <a:xfrm>
            <a:off x="10176552" y="899844"/>
            <a:ext cx="453775" cy="376719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9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C490-77C7-4E0F-A633-85B330B3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53" y="1828800"/>
            <a:ext cx="1118342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ea typeface="+mn-lt"/>
              <a:cs typeface="+mn-lt"/>
            </a:endParaRPr>
          </a:p>
          <a:p>
            <a:pPr marL="0" indent="0">
              <a:buNone/>
            </a:pPr>
            <a:endParaRPr lang="en-US" sz="4400">
              <a:ea typeface="+mn-lt"/>
              <a:cs typeface="+mn-lt"/>
            </a:endParaRPr>
          </a:p>
          <a:p>
            <a:pPr marL="0" indent="0">
              <a:buNone/>
            </a:pPr>
            <a:endParaRPr lang="en-US" sz="6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15947-1ADF-4D8E-828D-ED8AFB165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40" y="391445"/>
            <a:ext cx="10498477" cy="1394056"/>
          </a:xfrm>
        </p:spPr>
        <p:txBody>
          <a:bodyPr/>
          <a:lstStyle/>
          <a:p>
            <a:r>
              <a:rPr lang="en-US" dirty="0"/>
              <a:t>Future lines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24795AD-3AE3-43A0-AA87-9905D74955CC}"/>
              </a:ext>
            </a:extLst>
          </p:cNvPr>
          <p:cNvSpPr/>
          <p:nvPr/>
        </p:nvSpPr>
        <p:spPr>
          <a:xfrm>
            <a:off x="10185114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34FF82-BA18-40FB-A38C-106D77392B87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1900CFC-5FE0-47BA-9B05-F274E06C594E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31C738A-5C62-45D1-9D94-DF24C6114B82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228E432-C098-4270-92E3-9551D7332EFA}"/>
              </a:ext>
            </a:extLst>
          </p:cNvPr>
          <p:cNvSpPr/>
          <p:nvPr/>
        </p:nvSpPr>
        <p:spPr>
          <a:xfrm>
            <a:off x="10801564" y="899843"/>
            <a:ext cx="453775" cy="37671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1612205-2438-4878-89D7-0C64A818919F}"/>
              </a:ext>
            </a:extLst>
          </p:cNvPr>
          <p:cNvSpPr/>
          <p:nvPr/>
        </p:nvSpPr>
        <p:spPr>
          <a:xfrm>
            <a:off x="9560103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6D75645-ABD5-4A06-B676-7EEEA8FA5317}"/>
              </a:ext>
            </a:extLst>
          </p:cNvPr>
          <p:cNvSpPr/>
          <p:nvPr/>
        </p:nvSpPr>
        <p:spPr>
          <a:xfrm>
            <a:off x="10176552" y="899844"/>
            <a:ext cx="453775" cy="376719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801A39-EB92-4312-83A1-7463DB27C9B2}"/>
              </a:ext>
            </a:extLst>
          </p:cNvPr>
          <p:cNvSpPr txBox="1"/>
          <p:nvPr/>
        </p:nvSpPr>
        <p:spPr>
          <a:xfrm>
            <a:off x="529119" y="1856197"/>
            <a:ext cx="11270748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600" dirty="0">
                <a:ea typeface="+mn-lt"/>
                <a:cs typeface="+mn-lt"/>
              </a:rPr>
              <a:t>Optimize the implementation of functions that were used in the pipeline</a:t>
            </a:r>
            <a:endParaRPr lang="en-US" sz="2600" dirty="0"/>
          </a:p>
          <a:p>
            <a:pPr marL="342900" indent="-342900">
              <a:buFont typeface="Arial"/>
              <a:buChar char="•"/>
            </a:pPr>
            <a:endParaRPr lang="en-US" sz="26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>
                <a:ea typeface="+mn-lt"/>
                <a:cs typeface="+mn-lt"/>
              </a:rPr>
              <a:t>Generalize its use and make it not only for resting state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>
                <a:ea typeface="+mn-lt"/>
                <a:cs typeface="+mn-lt"/>
              </a:rPr>
              <a:t>Automate image loading for each patient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600">
                <a:ea typeface="+mn-lt"/>
                <a:cs typeface="+mn-lt"/>
              </a:rPr>
              <a:t>Allow not only images of NIfTI format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>
                <a:ea typeface="+mn-lt"/>
                <a:cs typeface="+mn-lt"/>
              </a:rPr>
              <a:t>Create a GUI interface</a:t>
            </a:r>
          </a:p>
          <a:p>
            <a:pPr marL="285750" indent="-285750">
              <a:buFont typeface="Wingdings"/>
              <a:buChar char="§"/>
            </a:pPr>
            <a:endParaRPr lang="en-US" sz="2600" dirty="0"/>
          </a:p>
          <a:p>
            <a:pPr marL="342900" indent="-342900">
              <a:buFont typeface="Arial"/>
              <a:buChar char="•"/>
            </a:pPr>
            <a:endParaRPr lang="en-US" sz="2600" dirty="0"/>
          </a:p>
          <a:p>
            <a:pPr marL="342900" indent="-342900">
              <a:buFont typeface="Arial"/>
              <a:buChar char="•"/>
            </a:pPr>
            <a:endParaRPr lang="en-US" sz="26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Wingdings"/>
              <a:buChar char="§"/>
            </a:pPr>
            <a:endParaRPr lang="en-US" sz="2400" dirty="0"/>
          </a:p>
          <a:p>
            <a:pPr marL="285750" indent="-285750">
              <a:buFont typeface="Wingdings"/>
              <a:buChar char="§"/>
            </a:pPr>
            <a:endParaRPr lang="en-US" sz="2400" dirty="0"/>
          </a:p>
        </p:txBody>
      </p:sp>
      <p:pic>
        <p:nvPicPr>
          <p:cNvPr id="50" name="Picture 50">
            <a:extLst>
              <a:ext uri="{FF2B5EF4-FFF2-40B4-BE49-F238E27FC236}">
                <a16:creationId xmlns:a16="http://schemas.microsoft.com/office/drawing/2014/main" id="{3723C90C-289D-4FE1-B9F7-96697F710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434" y="4463265"/>
            <a:ext cx="1707223" cy="1707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00BF0-4E7B-4EDA-9A4B-4A443789907B}"/>
              </a:ext>
            </a:extLst>
          </p:cNvPr>
          <p:cNvSpPr txBox="1"/>
          <p:nvPr/>
        </p:nvSpPr>
        <p:spPr>
          <a:xfrm>
            <a:off x="11561811" y="6393542"/>
            <a:ext cx="50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89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C490-77C7-4E0F-A633-85B330B3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879" y="1991474"/>
            <a:ext cx="10241623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ea typeface="+mn-lt"/>
              <a:cs typeface="+mn-lt"/>
            </a:endParaRPr>
          </a:p>
          <a:p>
            <a:pPr marL="0" indent="0">
              <a:buNone/>
            </a:pPr>
            <a:endParaRPr lang="en-US" sz="4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6000">
                <a:ea typeface="+mn-lt"/>
                <a:cs typeface="+mn-lt"/>
              </a:rPr>
              <a:t>Thanks for your attention</a:t>
            </a:r>
            <a:endParaRPr lang="en-US" sz="60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DB5379-05CC-4A61-A85B-DC111C9FDDA9}"/>
              </a:ext>
            </a:extLst>
          </p:cNvPr>
          <p:cNvSpPr/>
          <p:nvPr/>
        </p:nvSpPr>
        <p:spPr>
          <a:xfrm>
            <a:off x="10185114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B06562B-C35A-4A19-8CC7-A046440F10F7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E223A4-7FC3-422D-B2BB-EE381E181111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F4A8621-1596-462A-8078-E2AFB4858967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FB49CDC-19FE-422F-960E-3645C8BD219A}"/>
              </a:ext>
            </a:extLst>
          </p:cNvPr>
          <p:cNvSpPr/>
          <p:nvPr/>
        </p:nvSpPr>
        <p:spPr>
          <a:xfrm>
            <a:off x="10801564" y="899843"/>
            <a:ext cx="453775" cy="37671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B6DDB9-9778-4E5D-9B65-197DB9F2D78A}"/>
              </a:ext>
            </a:extLst>
          </p:cNvPr>
          <p:cNvSpPr/>
          <p:nvPr/>
        </p:nvSpPr>
        <p:spPr>
          <a:xfrm>
            <a:off x="9560103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3BC175F-1D72-4723-8351-F3CBAB0780B1}"/>
              </a:ext>
            </a:extLst>
          </p:cNvPr>
          <p:cNvSpPr/>
          <p:nvPr/>
        </p:nvSpPr>
        <p:spPr>
          <a:xfrm>
            <a:off x="10176552" y="899844"/>
            <a:ext cx="453775" cy="376719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3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81D0E-650F-4CEE-AD8D-F6864625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0" y="365760"/>
            <a:ext cx="11080677" cy="1111518"/>
          </a:xfrm>
        </p:spPr>
        <p:txBody>
          <a:bodyPr>
            <a:normAutofit/>
          </a:bodyPr>
          <a:lstStyle/>
          <a:p>
            <a:r>
              <a:rPr lang="en-US" sz="4200">
                <a:ea typeface="+mj-lt"/>
                <a:cs typeface="+mj-lt"/>
              </a:rPr>
              <a:t>Index of the presentation</a:t>
            </a:r>
            <a:endParaRPr lang="en-US" sz="4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5591C-662F-48E0-8D83-DD7AFD6E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261" y="1392147"/>
            <a:ext cx="9633736" cy="524176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3200" dirty="0">
                <a:ea typeface="+mn-lt"/>
                <a:cs typeface="+mn-lt"/>
              </a:rPr>
              <a:t>Introduction</a:t>
            </a:r>
            <a:endParaRPr lang="en-US" sz="3200" dirty="0"/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Preprocessing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>
                <a:ea typeface="+mn-lt"/>
                <a:cs typeface="+mn-lt"/>
              </a:rPr>
              <a:t>Processing</a:t>
            </a:r>
            <a:endParaRPr lang="en-US" sz="3200" dirty="0"/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Practical case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Future lines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FD26650-5EE6-4432-86B7-6BC725FD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7" r="17653" b="-990"/>
          <a:stretch/>
        </p:blipFill>
        <p:spPr>
          <a:xfrm>
            <a:off x="5863122" y="1988854"/>
            <a:ext cx="6037210" cy="46352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8D26B9-BA98-4AC5-ADEC-DBE67BEEC1E1}"/>
              </a:ext>
            </a:extLst>
          </p:cNvPr>
          <p:cNvSpPr/>
          <p:nvPr/>
        </p:nvSpPr>
        <p:spPr>
          <a:xfrm>
            <a:off x="707204" y="425837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0D5A8E-B797-4D6F-B367-BA267D01E450}"/>
              </a:ext>
            </a:extLst>
          </p:cNvPr>
          <p:cNvSpPr/>
          <p:nvPr/>
        </p:nvSpPr>
        <p:spPr>
          <a:xfrm>
            <a:off x="707205" y="5146496"/>
            <a:ext cx="453775" cy="376719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D2BD51-BC17-4DE4-AE79-2B5C686D0B89}"/>
              </a:ext>
            </a:extLst>
          </p:cNvPr>
          <p:cNvSpPr/>
          <p:nvPr/>
        </p:nvSpPr>
        <p:spPr>
          <a:xfrm>
            <a:off x="707204" y="3391218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E0A385-C7D0-4D87-80C7-6376D187577D}"/>
              </a:ext>
            </a:extLst>
          </p:cNvPr>
          <p:cNvSpPr/>
          <p:nvPr/>
        </p:nvSpPr>
        <p:spPr>
          <a:xfrm>
            <a:off x="707205" y="2526586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783925-6592-4EEA-B65A-E483C043ECD3}"/>
              </a:ext>
            </a:extLst>
          </p:cNvPr>
          <p:cNvSpPr/>
          <p:nvPr/>
        </p:nvSpPr>
        <p:spPr>
          <a:xfrm>
            <a:off x="707206" y="1661843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6D1C7B-25D8-4AA8-A4C8-70A98FF3C127}"/>
              </a:ext>
            </a:extLst>
          </p:cNvPr>
          <p:cNvSpPr/>
          <p:nvPr/>
        </p:nvSpPr>
        <p:spPr>
          <a:xfrm>
            <a:off x="707204" y="6036921"/>
            <a:ext cx="453775" cy="37671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36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C490-77C7-4E0F-A633-85B330B3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3500" y="2530867"/>
            <a:ext cx="6556315" cy="213383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9600">
                <a:ea typeface="+mn-lt"/>
                <a:cs typeface="+mn-lt"/>
              </a:rPr>
              <a:t>Questions</a:t>
            </a:r>
            <a:r>
              <a:rPr lang="en-US" sz="9600"/>
              <a:t>?</a:t>
            </a:r>
            <a:endParaRPr lang="en-US" sz="320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16DAD9-4D1B-4C8F-9142-12A2706EEB30}"/>
              </a:ext>
            </a:extLst>
          </p:cNvPr>
          <p:cNvSpPr/>
          <p:nvPr/>
        </p:nvSpPr>
        <p:spPr>
          <a:xfrm>
            <a:off x="10185114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67DE5FC-83BB-445F-B704-AE3F54A57D34}"/>
              </a:ext>
            </a:extLst>
          </p:cNvPr>
          <p:cNvSpPr/>
          <p:nvPr/>
        </p:nvSpPr>
        <p:spPr>
          <a:xfrm>
            <a:off x="8943653" y="899844"/>
            <a:ext cx="453775" cy="3767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67F654D-A7B2-4C0B-BC9B-86DF4B781A66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B47BCF2-653D-4BA0-A6EB-04E106ACD62A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B1F49E4-BC4E-4D86-96A4-FEF779CA97CF}"/>
              </a:ext>
            </a:extLst>
          </p:cNvPr>
          <p:cNvSpPr/>
          <p:nvPr/>
        </p:nvSpPr>
        <p:spPr>
          <a:xfrm>
            <a:off x="10801564" y="899843"/>
            <a:ext cx="453775" cy="37671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0AADD8-4025-4521-86E2-533AE4001B31}"/>
              </a:ext>
            </a:extLst>
          </p:cNvPr>
          <p:cNvSpPr/>
          <p:nvPr/>
        </p:nvSpPr>
        <p:spPr>
          <a:xfrm>
            <a:off x="9560103" y="899843"/>
            <a:ext cx="453775" cy="37671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8997740-249C-4469-8409-43C8BB86A282}"/>
              </a:ext>
            </a:extLst>
          </p:cNvPr>
          <p:cNvSpPr/>
          <p:nvPr/>
        </p:nvSpPr>
        <p:spPr>
          <a:xfrm>
            <a:off x="10176552" y="899844"/>
            <a:ext cx="453775" cy="376719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EF589AE-C5B2-498E-BD6A-14654CEF8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58" y="2924128"/>
            <a:ext cx="2743200" cy="263648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4FDBC94-4100-4691-BCDC-74D91D02E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2" t="4464" r="1869" b="6250"/>
          <a:stretch/>
        </p:blipFill>
        <p:spPr>
          <a:xfrm>
            <a:off x="4364805" y="2590506"/>
            <a:ext cx="2623562" cy="855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3027728-D54D-46E5-A944-1E42B3F3B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7" t="2778" r="2804" b="4630"/>
          <a:stretch/>
        </p:blipFill>
        <p:spPr>
          <a:xfrm>
            <a:off x="4381928" y="4530859"/>
            <a:ext cx="2623658" cy="861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DBDD97-2DFB-4407-A6B7-DD980B045FFB}"/>
              </a:ext>
            </a:extLst>
          </p:cNvPr>
          <p:cNvCxnSpPr/>
          <p:nvPr/>
        </p:nvCxnSpPr>
        <p:spPr>
          <a:xfrm flipV="1">
            <a:off x="2488059" y="2918715"/>
            <a:ext cx="1779142" cy="712342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986A67-C4FA-4972-A4D3-655A4DC1918B}"/>
              </a:ext>
            </a:extLst>
          </p:cNvPr>
          <p:cNvCxnSpPr>
            <a:cxnSpLocks/>
          </p:cNvCxnSpPr>
          <p:nvPr/>
        </p:nvCxnSpPr>
        <p:spPr>
          <a:xfrm>
            <a:off x="2248328" y="3956405"/>
            <a:ext cx="2010311" cy="10941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90EE03-D066-415A-B5F5-4DA7C1F268C8}"/>
              </a:ext>
            </a:extLst>
          </p:cNvPr>
          <p:cNvSpPr txBox="1"/>
          <p:nvPr/>
        </p:nvSpPr>
        <p:spPr>
          <a:xfrm>
            <a:off x="629186" y="5552218"/>
            <a:ext cx="31027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Magnetic Resonance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324361-0BFA-4EA4-A7F7-20AFCD30C73C}"/>
              </a:ext>
            </a:extLst>
          </p:cNvPr>
          <p:cNvSpPr txBox="1"/>
          <p:nvPr/>
        </p:nvSpPr>
        <p:spPr>
          <a:xfrm>
            <a:off x="4385139" y="3486149"/>
            <a:ext cx="26147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Signal BOLD in voxel 1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6C65B7-73B9-49AB-BD69-018FC70DC42F}"/>
              </a:ext>
            </a:extLst>
          </p:cNvPr>
          <p:cNvSpPr txBox="1"/>
          <p:nvPr/>
        </p:nvSpPr>
        <p:spPr>
          <a:xfrm>
            <a:off x="4368015" y="5549542"/>
            <a:ext cx="26147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Signal BOLD in voxel 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473AF-BEC7-466F-BBBF-E1714F3211C6}"/>
              </a:ext>
            </a:extLst>
          </p:cNvPr>
          <p:cNvSpPr txBox="1"/>
          <p:nvPr/>
        </p:nvSpPr>
        <p:spPr>
          <a:xfrm>
            <a:off x="1848172" y="1694057"/>
            <a:ext cx="88391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Resting state – functional Magnetic Resonance Image (R-fMRI)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778FF-EE98-4670-96C5-8ECA32B16059}"/>
              </a:ext>
            </a:extLst>
          </p:cNvPr>
          <p:cNvSpPr txBox="1"/>
          <p:nvPr/>
        </p:nvSpPr>
        <p:spPr>
          <a:xfrm>
            <a:off x="8429518" y="3797584"/>
            <a:ext cx="3059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Synchronization in the </a:t>
            </a:r>
          </a:p>
          <a:p>
            <a:r>
              <a:rPr lang="en-US">
                <a:ea typeface="+mn-lt"/>
                <a:cs typeface="+mn-lt"/>
              </a:rPr>
              <a:t>activation of voxels.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565461-50F4-4CAC-B249-F3B730B6177F}"/>
              </a:ext>
            </a:extLst>
          </p:cNvPr>
          <p:cNvSpPr/>
          <p:nvPr/>
        </p:nvSpPr>
        <p:spPr>
          <a:xfrm>
            <a:off x="8014163" y="3720422"/>
            <a:ext cx="3279169" cy="813371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53E202-6397-437B-980D-3A61DC60F692}"/>
              </a:ext>
            </a:extLst>
          </p:cNvPr>
          <p:cNvSpPr/>
          <p:nvPr/>
        </p:nvSpPr>
        <p:spPr>
          <a:xfrm rot="5340000">
            <a:off x="9363946" y="4916064"/>
            <a:ext cx="684943" cy="351034"/>
          </a:xfrm>
          <a:prstGeom prst="rightArrow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0203D2-7AC9-4DA0-9B89-B91381A0C80B}"/>
              </a:ext>
            </a:extLst>
          </p:cNvPr>
          <p:cNvSpPr txBox="1"/>
          <p:nvPr/>
        </p:nvSpPr>
        <p:spPr>
          <a:xfrm>
            <a:off x="8388849" y="5666198"/>
            <a:ext cx="26404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Functional connectivity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45176F-091F-4883-97C7-962EBC49D203}"/>
              </a:ext>
            </a:extLst>
          </p:cNvPr>
          <p:cNvSpPr/>
          <p:nvPr/>
        </p:nvSpPr>
        <p:spPr>
          <a:xfrm>
            <a:off x="8017374" y="5667162"/>
            <a:ext cx="3279169" cy="41096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6E5C6-7B2A-4FD0-9AD8-A0E5313F486C}"/>
              </a:ext>
            </a:extLst>
          </p:cNvPr>
          <p:cNvSpPr txBox="1"/>
          <p:nvPr/>
        </p:nvSpPr>
        <p:spPr>
          <a:xfrm>
            <a:off x="11673114" y="6393542"/>
            <a:ext cx="393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780782-4577-4A8D-855C-6116601F8325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2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/>
              <a:t>Preprocessing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8099A6-FCA7-4A1C-B276-CBBA79E11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589070"/>
            <a:ext cx="10515600" cy="465956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300" dirty="0">
                <a:ea typeface="+mn-lt"/>
                <a:cs typeface="+mn-lt"/>
              </a:rPr>
              <a:t>Why fMRI preprocessing is necessary</a:t>
            </a:r>
            <a:r>
              <a:rPr lang="en-US" sz="3300" dirty="0"/>
              <a:t> ?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600" dirty="0">
                <a:ea typeface="+mn-lt"/>
                <a:cs typeface="+mn-lt"/>
              </a:rPr>
              <a:t>Movements of the subject inside the scanner 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Inhomogeneities in the magnetic field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600" dirty="0">
                <a:ea typeface="+mn-lt"/>
                <a:cs typeface="+mn-lt"/>
              </a:rPr>
              <a:t>Swallowing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ea typeface="+mn-lt"/>
                <a:cs typeface="+mn-lt"/>
              </a:rPr>
              <a:t>Heartbeats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600" dirty="0">
                <a:ea typeface="+mn-lt"/>
                <a:cs typeface="+mn-lt"/>
              </a:rPr>
              <a:t>Breathing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Others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D34D1-4B46-49FF-9DE6-C9162F3B71B7}"/>
              </a:ext>
            </a:extLst>
          </p:cNvPr>
          <p:cNvSpPr txBox="1"/>
          <p:nvPr/>
        </p:nvSpPr>
        <p:spPr>
          <a:xfrm>
            <a:off x="11673114" y="6393542"/>
            <a:ext cx="393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A4003-5FA7-45C2-9F9B-22EE4AB96A92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E78158-8C97-4675-8515-BF2321045657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3939C5BF-9563-499A-B852-8CECD34DC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3" t="2500" r="6542" b="2812"/>
          <a:stretch/>
        </p:blipFill>
        <p:spPr>
          <a:xfrm>
            <a:off x="8166244" y="3556144"/>
            <a:ext cx="3146294" cy="24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9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5EA-3A1C-4EEA-AF18-0C2B8C74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8099A6-FCA7-4A1C-B276-CBBA79E11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12" y="1512014"/>
            <a:ext cx="10489915" cy="48907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What software alternatives are possible to use?</a:t>
            </a:r>
            <a:endParaRPr lang="en-US" dirty="0"/>
          </a:p>
          <a:p>
            <a:r>
              <a:rPr lang="en-US" dirty="0"/>
              <a:t>Commercial</a:t>
            </a:r>
          </a:p>
          <a:p>
            <a:pPr lvl="1"/>
            <a:r>
              <a:rPr lang="en-US" dirty="0"/>
              <a:t>BrainVoyager</a:t>
            </a:r>
          </a:p>
          <a:p>
            <a:pPr lvl="1"/>
            <a:r>
              <a:rPr lang="en-US" dirty="0"/>
              <a:t>SPM - MATLAB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/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FSL</a:t>
            </a:r>
          </a:p>
          <a:p>
            <a:pPr lvl="1"/>
            <a:r>
              <a:rPr lang="en-US" dirty="0"/>
              <a:t>AFNI</a:t>
            </a:r>
          </a:p>
          <a:p>
            <a:pPr lvl="1"/>
            <a:r>
              <a:rPr lang="en-US" dirty="0"/>
              <a:t>ANTs</a:t>
            </a:r>
          </a:p>
          <a:p>
            <a:pPr lvl="1"/>
            <a:r>
              <a:rPr lang="en-US" dirty="0"/>
              <a:t>FreeSurfer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92E39-9284-499C-AD8C-E2FD848BA32A}"/>
              </a:ext>
            </a:extLst>
          </p:cNvPr>
          <p:cNvSpPr txBox="1"/>
          <p:nvPr/>
        </p:nvSpPr>
        <p:spPr>
          <a:xfrm>
            <a:off x="4176445" y="5195299"/>
            <a:ext cx="37620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How to merge their functions?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D5A1D-33FB-4BDE-B736-A64CCAB8B708}"/>
              </a:ext>
            </a:extLst>
          </p:cNvPr>
          <p:cNvSpPr txBox="1"/>
          <p:nvPr/>
        </p:nvSpPr>
        <p:spPr>
          <a:xfrm>
            <a:off x="8979611" y="5195297"/>
            <a:ext cx="28288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Python Nipype Library</a:t>
            </a:r>
            <a:endParaRPr lang="en-US" sz="200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1D5C80F-B37D-4B50-80A2-10984730244B}"/>
              </a:ext>
            </a:extLst>
          </p:cNvPr>
          <p:cNvSpPr/>
          <p:nvPr/>
        </p:nvSpPr>
        <p:spPr>
          <a:xfrm>
            <a:off x="3678229" y="4527372"/>
            <a:ext cx="248290" cy="1601055"/>
          </a:xfrm>
          <a:prstGeom prst="rightBrace">
            <a:avLst/>
          </a:prstGeom>
          <a:noFill/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86DDD32-603C-473F-BF97-F3151B89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073" y="2615630"/>
            <a:ext cx="832100" cy="71919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7ED9EFE-5020-466F-9C64-048C6C96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453" y="2613916"/>
            <a:ext cx="825359" cy="70549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01149DC-4268-4C20-878E-2F2B52C44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008" y="3726949"/>
            <a:ext cx="756862" cy="731177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512323D-6379-4C92-A824-399A1D566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214" y="3578563"/>
            <a:ext cx="856715" cy="882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AF56080-3577-4679-A288-1672B7A2B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658" y="3578599"/>
            <a:ext cx="1750032" cy="88233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417FA5D-6F5D-4FFC-B57E-D152E269D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7365" y="2492820"/>
            <a:ext cx="1083068" cy="947684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EBBD73F-1FA0-4421-98D2-C855C352BBA2}"/>
              </a:ext>
            </a:extLst>
          </p:cNvPr>
          <p:cNvSpPr/>
          <p:nvPr/>
        </p:nvSpPr>
        <p:spPr>
          <a:xfrm>
            <a:off x="8004099" y="5284324"/>
            <a:ext cx="727752" cy="22260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A6214-61DD-4FC2-A133-DD5045CF2A5F}"/>
              </a:ext>
            </a:extLst>
          </p:cNvPr>
          <p:cNvSpPr txBox="1"/>
          <p:nvPr/>
        </p:nvSpPr>
        <p:spPr>
          <a:xfrm>
            <a:off x="11673114" y="6393542"/>
            <a:ext cx="393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0D3E0A-75FD-4694-AB24-5A40E72AEF36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94D2168-4AD7-4E12-95A1-D59BE60B110D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0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E35C-0497-4EA6-835E-921F95EF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Python's Nipype Library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0BBCE7B-0701-4EDD-9B6A-9DF44DDD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269" y="1829481"/>
            <a:ext cx="2460874" cy="4250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4B62EC-5978-44F7-9497-62715567795C}"/>
              </a:ext>
            </a:extLst>
          </p:cNvPr>
          <p:cNvSpPr txBox="1"/>
          <p:nvPr/>
        </p:nvSpPr>
        <p:spPr>
          <a:xfrm>
            <a:off x="11673114" y="6393542"/>
            <a:ext cx="393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AC12E-ED8E-4A79-8ACA-9AAFDA3D65BD}"/>
              </a:ext>
            </a:extLst>
          </p:cNvPr>
          <p:cNvSpPr txBox="1"/>
          <p:nvPr/>
        </p:nvSpPr>
        <p:spPr>
          <a:xfrm>
            <a:off x="845906" y="1753455"/>
            <a:ext cx="7905962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It offers the opportunity to analyze images using a variety of different algorithms. </a:t>
            </a:r>
          </a:p>
          <a:p>
            <a:pPr marL="285750" indent="-285750" algn="just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Nipype allows to easily interact and combine tools from different neuroimaging software packages and facilitates interaction between these packages within a single workflow.</a:t>
            </a:r>
          </a:p>
          <a:p>
            <a:pPr marL="285750" indent="-285750" algn="just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Reduces the learning curve required to use different packages.</a:t>
            </a:r>
          </a:p>
          <a:p>
            <a:pPr marL="285750" indent="-285750" algn="just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Allows data to be processed faster by running it in parallel on many cores/machines.</a:t>
            </a:r>
          </a:p>
          <a:p>
            <a:pPr marL="285750" indent="-285750" algn="just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It is possible to organize the results in folders and delete any result that is not used avoiding storage problems. 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0A2891-0663-4F0E-83FE-7CC30E485156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D90773-3951-45F6-8731-4BA63EF17DE5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7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CCB2590-EA5B-4F66-98C6-D5ABDD1BEF66}"/>
              </a:ext>
            </a:extLst>
          </p:cNvPr>
          <p:cNvSpPr/>
          <p:nvPr/>
        </p:nvSpPr>
        <p:spPr>
          <a:xfrm>
            <a:off x="7590890" y="5463282"/>
            <a:ext cx="1712359" cy="48802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118AF8C-7411-4D93-B8B8-88C307CC6EA9}"/>
              </a:ext>
            </a:extLst>
          </p:cNvPr>
          <p:cNvSpPr/>
          <p:nvPr/>
        </p:nvSpPr>
        <p:spPr>
          <a:xfrm>
            <a:off x="5279205" y="5463282"/>
            <a:ext cx="1712359" cy="48802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5F2095-ECEB-4CF3-B940-156DE0AD916D}"/>
              </a:ext>
            </a:extLst>
          </p:cNvPr>
          <p:cNvSpPr/>
          <p:nvPr/>
        </p:nvSpPr>
        <p:spPr>
          <a:xfrm>
            <a:off x="2941835" y="5463281"/>
            <a:ext cx="1712359" cy="48802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CAB283F-004E-42A3-B54E-0421BC3A600A}"/>
              </a:ext>
            </a:extLst>
          </p:cNvPr>
          <p:cNvSpPr/>
          <p:nvPr/>
        </p:nvSpPr>
        <p:spPr>
          <a:xfrm>
            <a:off x="595901" y="5446159"/>
            <a:ext cx="1712359" cy="48802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5E35C-0497-4EA6-835E-921F95EF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46102"/>
          </a:xfrm>
        </p:spPr>
        <p:txBody>
          <a:bodyPr>
            <a:normAutofit/>
          </a:bodyPr>
          <a:lstStyle/>
          <a:p>
            <a:r>
              <a:rPr lang="en-US" sz="4000" dirty="0"/>
              <a:t>Nipype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B62EC-5978-44F7-9497-62715567795C}"/>
              </a:ext>
            </a:extLst>
          </p:cNvPr>
          <p:cNvSpPr txBox="1"/>
          <p:nvPr/>
        </p:nvSpPr>
        <p:spPr>
          <a:xfrm>
            <a:off x="11673114" y="6393542"/>
            <a:ext cx="393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744745-DA44-4C2A-A29B-8A006C34D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212352"/>
            <a:ext cx="10515600" cy="4967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Data Organization</a:t>
            </a:r>
            <a:endParaRPr lang="en-US" b="1" dirty="0"/>
          </a:p>
          <a:p>
            <a:pPr lvl="1" algn="just">
              <a:lnSpc>
                <a:spcPct val="100000"/>
              </a:lnSpc>
            </a:pPr>
            <a:r>
              <a:rPr lang="en-US" sz="2000" dirty="0">
                <a:ea typeface="+mn-lt"/>
                <a:cs typeface="+mn-lt"/>
              </a:rPr>
              <a:t>Create the folder in which the results obtained for each subject will be stored and where the input images necessary for the operation of the pipeline will be stored</a:t>
            </a:r>
            <a:r>
              <a:rPr lang="en-US" sz="2200" dirty="0">
                <a:ea typeface="+mn-lt"/>
                <a:cs typeface="+mn-lt"/>
              </a:rPr>
              <a:t>.</a:t>
            </a:r>
          </a:p>
          <a:p>
            <a:pPr lvl="1" algn="just">
              <a:lnSpc>
                <a:spcPct val="100000"/>
              </a:lnSpc>
            </a:pPr>
            <a:endParaRPr lang="en-US" sz="2200" dirty="0">
              <a:ea typeface="+mn-lt"/>
              <a:cs typeface="+mn-lt"/>
            </a:endParaRPr>
          </a:p>
          <a:p>
            <a:pPr lvl="1" algn="just"/>
            <a:r>
              <a:rPr lang="en-US" sz="2200" dirty="0">
                <a:ea typeface="+mn-lt"/>
                <a:cs typeface="+mn-lt"/>
              </a:rPr>
              <a:t>Input Images required by the pipeline: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E37AD-188A-4B25-93BA-5E45685856AD}"/>
              </a:ext>
            </a:extLst>
          </p:cNvPr>
          <p:cNvSpPr txBox="1"/>
          <p:nvPr/>
        </p:nvSpPr>
        <p:spPr>
          <a:xfrm>
            <a:off x="1000018" y="5503522"/>
            <a:ext cx="902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BO_I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91833-7E68-42DD-A62D-D634B69296B6}"/>
              </a:ext>
            </a:extLst>
          </p:cNvPr>
          <p:cNvSpPr txBox="1"/>
          <p:nvPr/>
        </p:nvSpPr>
        <p:spPr>
          <a:xfrm>
            <a:off x="3354514" y="5520644"/>
            <a:ext cx="9709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BO_II</a:t>
            </a:r>
          </a:p>
        </p:txBody>
      </p:sp>
      <p:pic>
        <p:nvPicPr>
          <p:cNvPr id="16" name="Picture 18">
            <a:extLst>
              <a:ext uri="{FF2B5EF4-FFF2-40B4-BE49-F238E27FC236}">
                <a16:creationId xmlns:a16="http://schemas.microsoft.com/office/drawing/2014/main" id="{B986EE13-4AB7-487B-B79C-B1516C2FC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" r="49231" b="836"/>
          <a:stretch/>
        </p:blipFill>
        <p:spPr>
          <a:xfrm>
            <a:off x="5280919" y="3785924"/>
            <a:ext cx="1693955" cy="15395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5B5971-ABC8-4F14-B923-C7EF0B5841F2}"/>
              </a:ext>
            </a:extLst>
          </p:cNvPr>
          <p:cNvSpPr txBox="1"/>
          <p:nvPr/>
        </p:nvSpPr>
        <p:spPr>
          <a:xfrm>
            <a:off x="5880244" y="5503520"/>
            <a:ext cx="6027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T1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26E0FE-FFB9-4394-AEE6-7143DEF81D4B}"/>
              </a:ext>
            </a:extLst>
          </p:cNvPr>
          <p:cNvSpPr txBox="1"/>
          <p:nvPr/>
        </p:nvSpPr>
        <p:spPr>
          <a:xfrm>
            <a:off x="7866580" y="5520643"/>
            <a:ext cx="13133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Template</a:t>
            </a:r>
          </a:p>
        </p:txBody>
      </p:sp>
      <p:pic>
        <p:nvPicPr>
          <p:cNvPr id="31" name="Picture 7244">
            <a:extLst>
              <a:ext uri="{FF2B5EF4-FFF2-40B4-BE49-F238E27FC236}">
                <a16:creationId xmlns:a16="http://schemas.microsoft.com/office/drawing/2014/main" id="{85C05CAD-2A67-4C64-A027-7B01FA4CD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92" t="28079" r="8466" b="7389"/>
          <a:stretch/>
        </p:blipFill>
        <p:spPr>
          <a:xfrm>
            <a:off x="10137117" y="3900648"/>
            <a:ext cx="1125332" cy="1437437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20EBA47-58F3-4BFF-A1D2-5B48D48EBC91}"/>
              </a:ext>
            </a:extLst>
          </p:cNvPr>
          <p:cNvSpPr/>
          <p:nvPr/>
        </p:nvSpPr>
        <p:spPr>
          <a:xfrm>
            <a:off x="9851204" y="5463281"/>
            <a:ext cx="1712359" cy="48802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116DC7-93F6-4F1A-BD3B-14642EDEAA5B}"/>
              </a:ext>
            </a:extLst>
          </p:cNvPr>
          <p:cNvSpPr txBox="1"/>
          <p:nvPr/>
        </p:nvSpPr>
        <p:spPr>
          <a:xfrm>
            <a:off x="10203951" y="5520642"/>
            <a:ext cx="13133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Resting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E5E5F20-6133-421F-8430-C8D7DF1348A6}"/>
              </a:ext>
            </a:extLst>
          </p:cNvPr>
          <p:cNvSpPr/>
          <p:nvPr/>
        </p:nvSpPr>
        <p:spPr>
          <a:xfrm>
            <a:off x="8173094" y="625868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A424432-AF33-4408-86F9-DF38A4844052}"/>
              </a:ext>
            </a:extLst>
          </p:cNvPr>
          <p:cNvSpPr/>
          <p:nvPr/>
        </p:nvSpPr>
        <p:spPr>
          <a:xfrm>
            <a:off x="7556644" y="625866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2" name="Picture 52">
            <a:extLst>
              <a:ext uri="{FF2B5EF4-FFF2-40B4-BE49-F238E27FC236}">
                <a16:creationId xmlns:a16="http://schemas.microsoft.com/office/drawing/2014/main" id="{436C4BA0-11BE-4DCD-B8AA-C11123226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70" y="3855091"/>
            <a:ext cx="1561672" cy="1562245"/>
          </a:xfrm>
          <a:prstGeom prst="rect">
            <a:avLst/>
          </a:prstGeom>
        </p:spPr>
      </p:pic>
      <p:pic>
        <p:nvPicPr>
          <p:cNvPr id="54" name="Picture 54">
            <a:extLst>
              <a:ext uri="{FF2B5EF4-FFF2-40B4-BE49-F238E27FC236}">
                <a16:creationId xmlns:a16="http://schemas.microsoft.com/office/drawing/2014/main" id="{793F8D7C-CEFD-4EFE-9BB3-01E4A2609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220" y="3784238"/>
            <a:ext cx="1381874" cy="1601206"/>
          </a:xfrm>
          <a:prstGeom prst="rect">
            <a:avLst/>
          </a:prstGeom>
        </p:spPr>
      </p:pic>
      <p:pic>
        <p:nvPicPr>
          <p:cNvPr id="56" name="Picture 56">
            <a:extLst>
              <a:ext uri="{FF2B5EF4-FFF2-40B4-BE49-F238E27FC236}">
                <a16:creationId xmlns:a16="http://schemas.microsoft.com/office/drawing/2014/main" id="{74C46D0E-6593-4EE0-A702-C54A38745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153" y="3854525"/>
            <a:ext cx="1416121" cy="16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Preprocessing</a:t>
            </a:r>
          </a:p>
        </p:txBody>
      </p:sp>
      <p:graphicFrame>
        <p:nvGraphicFramePr>
          <p:cNvPr id="5" name="Diagram 4" descr="Basic Timeline" title="SmartArt"/>
          <p:cNvGraphicFramePr/>
          <p:nvPr>
            <p:extLst>
              <p:ext uri="{D42A27DB-BD31-4B8C-83A1-F6EECF244321}">
                <p14:modId xmlns:p14="http://schemas.microsoft.com/office/powerpoint/2010/main" val="533335923"/>
              </p:ext>
            </p:extLst>
          </p:nvPr>
        </p:nvGraphicFramePr>
        <p:xfrm>
          <a:off x="2189066" y="1484243"/>
          <a:ext cx="7813870" cy="4885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8" name="TextBox 127">
            <a:extLst>
              <a:ext uri="{FF2B5EF4-FFF2-40B4-BE49-F238E27FC236}">
                <a16:creationId xmlns:a16="http://schemas.microsoft.com/office/drawing/2014/main" id="{693C1D16-7C3D-45E4-861B-B75D7D268B90}"/>
              </a:ext>
            </a:extLst>
          </p:cNvPr>
          <p:cNvSpPr txBox="1"/>
          <p:nvPr/>
        </p:nvSpPr>
        <p:spPr>
          <a:xfrm>
            <a:off x="297950" y="2472645"/>
            <a:ext cx="14246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 – fMRI</a:t>
            </a:r>
            <a:r>
              <a:rPr lang="en-US"/>
              <a:t> </a:t>
            </a:r>
          </a:p>
        </p:txBody>
      </p:sp>
      <p:sp>
        <p:nvSpPr>
          <p:cNvPr id="7214" name="TextBox 7213">
            <a:extLst>
              <a:ext uri="{FF2B5EF4-FFF2-40B4-BE49-F238E27FC236}">
                <a16:creationId xmlns:a16="http://schemas.microsoft.com/office/drawing/2014/main" id="{B12C7B5D-C5C7-4126-A5B0-9E42FA2E7F00}"/>
              </a:ext>
            </a:extLst>
          </p:cNvPr>
          <p:cNvSpPr txBox="1"/>
          <p:nvPr/>
        </p:nvSpPr>
        <p:spPr>
          <a:xfrm>
            <a:off x="2104491" y="2703815"/>
            <a:ext cx="12705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Motion </a:t>
            </a:r>
          </a:p>
          <a:p>
            <a:r>
              <a:rPr lang="en-US"/>
              <a:t>Correction</a:t>
            </a:r>
          </a:p>
        </p:txBody>
      </p:sp>
      <p:pic>
        <p:nvPicPr>
          <p:cNvPr id="7244" name="Picture 7244">
            <a:extLst>
              <a:ext uri="{FF2B5EF4-FFF2-40B4-BE49-F238E27FC236}">
                <a16:creationId xmlns:a16="http://schemas.microsoft.com/office/drawing/2014/main" id="{E63E4F0F-6F28-4D67-82B8-4D5FFA723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430" y="3078716"/>
            <a:ext cx="1609725" cy="1736547"/>
          </a:xfrm>
          <a:prstGeom prst="rect">
            <a:avLst/>
          </a:prstGeom>
        </p:spPr>
      </p:pic>
      <p:pic>
        <p:nvPicPr>
          <p:cNvPr id="7262" name="Picture 7262">
            <a:extLst>
              <a:ext uri="{FF2B5EF4-FFF2-40B4-BE49-F238E27FC236}">
                <a16:creationId xmlns:a16="http://schemas.microsoft.com/office/drawing/2014/main" id="{4A84575B-738B-477C-897B-2676C85FF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9903" y="2842787"/>
            <a:ext cx="1801404" cy="21912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44969C-5527-45B1-B003-50868968E41E}"/>
              </a:ext>
            </a:extLst>
          </p:cNvPr>
          <p:cNvSpPr txBox="1"/>
          <p:nvPr/>
        </p:nvSpPr>
        <p:spPr>
          <a:xfrm>
            <a:off x="10032715" y="2404150"/>
            <a:ext cx="17157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Output GLM</a:t>
            </a:r>
            <a:endParaRPr lang="en-US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11EC80-2F49-4BAA-B0C5-6DFF80E23DE5}"/>
              </a:ext>
            </a:extLst>
          </p:cNvPr>
          <p:cNvSpPr txBox="1"/>
          <p:nvPr/>
        </p:nvSpPr>
        <p:spPr>
          <a:xfrm>
            <a:off x="3217523" y="4561726"/>
            <a:ext cx="12363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Field Map</a:t>
            </a:r>
          </a:p>
          <a:p>
            <a:r>
              <a:rPr lang="en-US"/>
              <a:t>Obtention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F7A3F-AF14-4822-8BC3-8E705E17D253}"/>
              </a:ext>
            </a:extLst>
          </p:cNvPr>
          <p:cNvSpPr txBox="1"/>
          <p:nvPr/>
        </p:nvSpPr>
        <p:spPr>
          <a:xfrm>
            <a:off x="4210691" y="2661005"/>
            <a:ext cx="17928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Epi </a:t>
            </a:r>
          </a:p>
          <a:p>
            <a:pPr algn="ctr"/>
            <a:r>
              <a:rPr lang="en-US"/>
              <a:t>Register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D171EB-329E-40FB-AD3B-A9C7E3DBE109}"/>
              </a:ext>
            </a:extLst>
          </p:cNvPr>
          <p:cNvSpPr txBox="1"/>
          <p:nvPr/>
        </p:nvSpPr>
        <p:spPr>
          <a:xfrm>
            <a:off x="5452152" y="4561724"/>
            <a:ext cx="16729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Spatial </a:t>
            </a:r>
          </a:p>
          <a:p>
            <a:pPr algn="ctr"/>
            <a:r>
              <a:rPr lang="en-US"/>
              <a:t>Normalization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AE4347-C44D-425D-9EE9-F671F25A6AE0}"/>
              </a:ext>
            </a:extLst>
          </p:cNvPr>
          <p:cNvSpPr txBox="1"/>
          <p:nvPr/>
        </p:nvSpPr>
        <p:spPr>
          <a:xfrm>
            <a:off x="6556623" y="2592510"/>
            <a:ext cx="17928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20099C-8A29-430C-BC4D-F22E6E1C2B92}"/>
              </a:ext>
            </a:extLst>
          </p:cNvPr>
          <p:cNvSpPr txBox="1"/>
          <p:nvPr/>
        </p:nvSpPr>
        <p:spPr>
          <a:xfrm>
            <a:off x="8174805" y="45617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GLM​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9A2DF-82F5-43C0-ADA5-DB906ABD4780}"/>
              </a:ext>
            </a:extLst>
          </p:cNvPr>
          <p:cNvSpPr txBox="1"/>
          <p:nvPr/>
        </p:nvSpPr>
        <p:spPr>
          <a:xfrm>
            <a:off x="11673114" y="6393542"/>
            <a:ext cx="393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8683EE4-37FE-40B2-80F9-D4615EC2C5C7}"/>
              </a:ext>
            </a:extLst>
          </p:cNvPr>
          <p:cNvSpPr/>
          <p:nvPr/>
        </p:nvSpPr>
        <p:spPr>
          <a:xfrm>
            <a:off x="8327206" y="899845"/>
            <a:ext cx="453775" cy="376719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39F6F71-C73C-45F5-BA66-7413DBFEDB63}"/>
              </a:ext>
            </a:extLst>
          </p:cNvPr>
          <p:cNvSpPr/>
          <p:nvPr/>
        </p:nvSpPr>
        <p:spPr>
          <a:xfrm>
            <a:off x="7710756" y="899844"/>
            <a:ext cx="453775" cy="37671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6657"/>
      </p:ext>
    </p:extLst>
  </p:cSld>
  <p:clrMapOvr>
    <a:masterClrMapping/>
  </p:clrMapOvr>
</p:sld>
</file>

<file path=ppt/theme/theme1.xml><?xml version="1.0" encoding="utf-8"?>
<a:theme xmlns:a="http://schemas.openxmlformats.org/drawingml/2006/main" name="Timeline 01 16x9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60232-162E-48C1-898E-FB4CD0900DE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D6E986A-EABD-4E36-9972-49C1D8D705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D15A2F-4BA4-46CC-BB92-46CECD9010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30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Timeline 01 16x9</vt:lpstr>
      <vt:lpstr> UNIVERSIDAD POLITÉCNICA DE MADRID ESCUELA TÉCNICA SUPERIOR DE INGENIEROS DE TELECOMUNICACIÓN MÁSTER UNIVERSITARIO EN INGENIERÍA BIOMÉDICA </vt:lpstr>
      <vt:lpstr>Motivation</vt:lpstr>
      <vt:lpstr>Index of the presentation</vt:lpstr>
      <vt:lpstr>Introduction</vt:lpstr>
      <vt:lpstr>Preprocessing</vt:lpstr>
      <vt:lpstr>Preprocessing</vt:lpstr>
      <vt:lpstr>Python's Nipype Library</vt:lpstr>
      <vt:lpstr>Nipype Library</vt:lpstr>
      <vt:lpstr>Preprocessing</vt:lpstr>
      <vt:lpstr>Motion correction</vt:lpstr>
      <vt:lpstr>Field Map</vt:lpstr>
      <vt:lpstr>Epi Register</vt:lpstr>
      <vt:lpstr>Spatial Normalization</vt:lpstr>
      <vt:lpstr>Filters</vt:lpstr>
      <vt:lpstr>General Linear Model</vt:lpstr>
      <vt:lpstr>Processing</vt:lpstr>
      <vt:lpstr>Workflow for processing</vt:lpstr>
      <vt:lpstr>Workflow for processing</vt:lpstr>
      <vt:lpstr>Workflow for processing</vt:lpstr>
      <vt:lpstr>Workflow for processing</vt:lpstr>
      <vt:lpstr>Workflow for processing</vt:lpstr>
      <vt:lpstr>Practical Case</vt:lpstr>
      <vt:lpstr>Default Mode Network</vt:lpstr>
      <vt:lpstr>Results</vt:lpstr>
      <vt:lpstr>Practical Case</vt:lpstr>
      <vt:lpstr>Practical Case</vt:lpstr>
      <vt:lpstr>Conclusions</vt:lpstr>
      <vt:lpstr>Future lines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Timeline SmartArt</dc:title>
  <dc:creator/>
  <cp:revision>1644</cp:revision>
  <dcterms:created xsi:type="dcterms:W3CDTF">2013-06-24T21:24:20Z</dcterms:created>
  <dcterms:modified xsi:type="dcterms:W3CDTF">2019-07-06T23:01:38Z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</Properties>
</file>